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media/image5.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FF"/>
          </a:solidFill>
        </a:fill>
      </a:tcStyle>
    </a:wholeTbl>
    <a:band2H>
      <a:tcTxStyle b="def" i="def"/>
      <a:tcStyle>
        <a:tcBdr/>
        <a:fill>
          <a:solidFill>
            <a:srgbClr val="E6E6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F4D2"/>
          </a:solidFill>
        </a:fill>
      </a:tcStyle>
    </a:wholeTbl>
    <a:band2H>
      <a:tcTxStyle b="def" i="def"/>
      <a:tcStyle>
        <a:tcBdr/>
        <a:fill>
          <a:solidFill>
            <a:srgbClr val="F1FA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CADF"/>
          </a:solidFill>
        </a:fill>
      </a:tcStyle>
    </a:wholeTbl>
    <a:band2H>
      <a:tcTxStyle b="def" i="def"/>
      <a:tcStyle>
        <a:tcBdr/>
        <a:fill>
          <a:solidFill>
            <a:srgbClr val="FCE6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93" name="Shape 293"/>
          <p:cNvSpPr/>
          <p:nvPr>
            <p:ph type="sldImg"/>
          </p:nvPr>
        </p:nvSpPr>
        <p:spPr>
          <a:xfrm>
            <a:off x="1143000" y="685800"/>
            <a:ext cx="4572000" cy="3429000"/>
          </a:xfrm>
          <a:prstGeom prst="rect">
            <a:avLst/>
          </a:prstGeom>
        </p:spPr>
        <p:txBody>
          <a:bodyPr/>
          <a:lstStyle/>
          <a:p>
            <a:pPr/>
          </a:p>
        </p:txBody>
      </p:sp>
      <p:sp>
        <p:nvSpPr>
          <p:cNvPr id="294" name="Shape 29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a:defRPr>
    </a:lvl1pPr>
    <a:lvl2pPr indent="228600" latinLnBrk="0">
      <a:defRPr sz="1200">
        <a:latin typeface="+mn-lt"/>
        <a:ea typeface="+mn-ea"/>
        <a:cs typeface="+mn-cs"/>
        <a:sym typeface="Helvetica"/>
      </a:defRPr>
    </a:lvl2pPr>
    <a:lvl3pPr indent="457200" latinLnBrk="0">
      <a:defRPr sz="1200">
        <a:latin typeface="+mn-lt"/>
        <a:ea typeface="+mn-ea"/>
        <a:cs typeface="+mn-cs"/>
        <a:sym typeface="Helvetica"/>
      </a:defRPr>
    </a:lvl3pPr>
    <a:lvl4pPr indent="685800" latinLnBrk="0">
      <a:defRPr sz="1200">
        <a:latin typeface="+mn-lt"/>
        <a:ea typeface="+mn-ea"/>
        <a:cs typeface="+mn-cs"/>
        <a:sym typeface="Helvetica"/>
      </a:defRPr>
    </a:lvl4pPr>
    <a:lvl5pPr indent="914400" latinLnBrk="0">
      <a:defRPr sz="1200">
        <a:latin typeface="+mn-lt"/>
        <a:ea typeface="+mn-ea"/>
        <a:cs typeface="+mn-cs"/>
        <a:sym typeface="Helvetica"/>
      </a:defRPr>
    </a:lvl5pPr>
    <a:lvl6pPr indent="1143000" latinLnBrk="0">
      <a:defRPr sz="1200">
        <a:latin typeface="+mn-lt"/>
        <a:ea typeface="+mn-ea"/>
        <a:cs typeface="+mn-cs"/>
        <a:sym typeface="Helvetica"/>
      </a:defRPr>
    </a:lvl6pPr>
    <a:lvl7pPr indent="1371600" latinLnBrk="0">
      <a:defRPr sz="1200">
        <a:latin typeface="+mn-lt"/>
        <a:ea typeface="+mn-ea"/>
        <a:cs typeface="+mn-cs"/>
        <a:sym typeface="Helvetica"/>
      </a:defRPr>
    </a:lvl7pPr>
    <a:lvl8pPr indent="1600200" latinLnBrk="0">
      <a:defRPr sz="1200">
        <a:latin typeface="+mn-lt"/>
        <a:ea typeface="+mn-ea"/>
        <a:cs typeface="+mn-cs"/>
        <a:sym typeface="Helvetica"/>
      </a:defRPr>
    </a:lvl8pPr>
    <a:lvl9pPr indent="1828800" latinLnBrk="0">
      <a:defRPr sz="1200">
        <a:latin typeface="+mn-lt"/>
        <a:ea typeface="+mn-ea"/>
        <a:cs typeface="+mn-cs"/>
        <a:sym typeface="Helvetica"/>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Alexandra - Good morning everyone, I am Alexandra and together with me is Salih and we are going to present you the concept we developed in the past months. </a:t>
            </a:r>
          </a:p>
          <a:p>
            <a:pPr/>
          </a:p>
          <a:p>
            <a:pPr/>
            <a:r>
              <a:t>Last presentation - an aplication to make friends based on your hobbies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Alexandra - Now it is time to see our product in action.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marL="120315" indent="-120315">
              <a:buSzPct val="100000"/>
              <a:buChar char="-"/>
            </a:pPr>
            <a:r>
              <a:t>introduce (small) ads</a:t>
            </a:r>
          </a:p>
          <a:p>
            <a:pPr marL="120315" indent="-120315">
              <a:buSzPct val="100000"/>
              <a:buChar char="-"/>
            </a:pPr>
            <a:r>
              <a:t>smoother interactions</a:t>
            </a:r>
          </a:p>
          <a:p>
            <a:pPr marL="120315" indent="-120315">
              <a:buSzPct val="100000"/>
              <a:buChar char="-"/>
            </a:pPr>
            <a:r>
              <a:t>Promo materials -through already existing social media channels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Salih </a:t>
            </a:r>
          </a:p>
          <a:p>
            <a:pPr/>
          </a:p>
          <a:p>
            <a:pPr/>
            <a:r>
              <a:t>connectYall will soon be available on all of your favourite online marketplaces!</a:t>
            </a:r>
          </a:p>
          <a:p>
            <a:pPr/>
          </a:p>
          <a:p>
            <a:pPr/>
            <a:r>
              <a:t>Thank you for listening.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With us there are also our other team members, Denisa and Dent, they will be available for the Q&amp;A in the end.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Alexandra </a:t>
            </a:r>
          </a:p>
          <a:p>
            <a:pPr/>
          </a:p>
          <a:p>
            <a:pPr/>
            <a:r>
              <a:t>Now that you have a slight idea about what s coming, let’s go back to the beginnings.</a:t>
            </a:r>
          </a:p>
          <a:p>
            <a:pPr/>
          </a:p>
          <a:p>
            <a:pPr/>
            <a:r>
              <a:t> Our inspiration for this project was our personal experience during the lockdown as well as the the lack of a social environment for young people to interact without being objectified by their looks and rather find friends based on hobbies. </a:t>
            </a:r>
          </a:p>
          <a:p>
            <a:pPr/>
          </a:p>
          <a:p>
            <a:pPr/>
            <a:r>
              <a:t>In a society where most relations are built on top of physical interaction, it may be rather utopic to think that tackling this social issue is even possible.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Alexandra -</a:t>
            </a:r>
          </a:p>
          <a:p>
            <a:pPr/>
          </a:p>
          <a:p>
            <a:pPr/>
            <a:r>
              <a:t> that being said, in order to come up with the best outcome, we set some clear goals in mind, that we wanted to reflect upon the product we were developing.</a:t>
            </a:r>
          </a:p>
          <a:p>
            <a:pPr/>
          </a:p>
          <a:p>
            <a:pPr/>
            <a:r>
              <a:t> It is very important for us, as young people, to have a safe space where we can connect with each other, as well as finding a way to only focus on the things that truly matter, such as personality and character, which we now know should be a priority when forming new friendships.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Salih</a:t>
            </a:r>
          </a:p>
          <a:p>
            <a:pPr/>
            <a:r>
              <a:t>To give little taste of what we are about to dive into, here is a short promo video.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Salih</a:t>
            </a:r>
          </a:p>
          <a:p>
            <a:pPr/>
            <a:r>
              <a:t> </a:t>
            </a:r>
          </a:p>
          <a:p>
            <a:pPr/>
            <a:r>
              <a:t>As studies and experience shows, making friendships without having something in common is really hard and the main problem that comes with this in todays society is that young adults actually lack a safe platform where they can socialise based solely on their common interests, and not be filtered out by their physical attributes.</a:t>
            </a:r>
          </a:p>
          <a:p>
            <a:pPr/>
          </a:p>
          <a:p>
            <a:pPr/>
            <a:r>
              <a:t> To be able to solve this issue we obviously had to come up with a solution for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Salih </a:t>
            </a:r>
          </a:p>
          <a:p>
            <a:pPr/>
          </a:p>
          <a:p>
            <a:pPr/>
            <a:r>
              <a:t>The best way to tackle this problem, was by creating a mobile platform for young people to socialise where interests and hobbies are in the spotlights. </a:t>
            </a:r>
          </a:p>
          <a:p>
            <a:pPr/>
          </a:p>
          <a:p>
            <a:pPr/>
            <a:r>
              <a:t>The reason why we chose to make a mobile platform is mainly because most of our target users use their mobile devices a lot, this also came with the benefit that our platform will be more accessible to everyone.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Alexandra</a:t>
            </a:r>
          </a:p>
          <a:p>
            <a:pPr/>
          </a:p>
          <a:p>
            <a:pPr/>
            <a:r>
              <a:t>A lot of you already know that there are multiple social applications already on the market. But what makes us stand out from the rest,  what are our unique features?</a:t>
            </a:r>
          </a:p>
          <a:p>
            <a:pPr/>
          </a:p>
          <a:p>
            <a:pPr/>
            <a:r>
              <a:t>The “star piece” of this product is our algorithm that gives the user perfect weekly matches, of people who are most compatible with them, based on the hobbies they choose when creating an account.</a:t>
            </a:r>
          </a:p>
          <a:p>
            <a:pPr/>
          </a:p>
          <a:p>
            <a:pPr/>
            <a:r>
              <a:t>In our product, safety comes first and it is very important that our Users feel safe in the space we ve created. And since we mentioned that we want to shift the focus from looks to personality, we only</a:t>
            </a:r>
          </a:p>
          <a:p>
            <a:pPr/>
            <a:r>
              <a:t> allow users to see each other’s profile picture if they both feel comfortable doing so (this usually happens after a few days of chatting).</a:t>
            </a:r>
          </a:p>
          <a:p>
            <a:pPr/>
          </a:p>
          <a:p>
            <a:pPr/>
            <a:r>
              <a:t>Last but not least, there are still endless possibilities for you, as an user, to explore and connect to other people, while keeping your identity safe. </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Salih</a:t>
            </a:r>
          </a:p>
          <a:p>
            <a:pPr/>
          </a:p>
          <a:p>
            <a:pPr/>
            <a:r>
              <a:t>I can already hear you say “Well how does this app work?”.</a:t>
            </a:r>
          </a:p>
          <a:p>
            <a:pPr/>
          </a:p>
          <a:p>
            <a:pPr/>
            <a:r>
              <a:t>So the very first step is of course signing up through our sign up page using your credentials. </a:t>
            </a:r>
          </a:p>
          <a:p>
            <a:pPr/>
          </a:p>
          <a:p>
            <a:pPr/>
            <a:r>
              <a:t>After that you will be redirected to our so called hobbyspage where you will be able to browse through and select up to 4 hobbies and intrests.</a:t>
            </a:r>
          </a:p>
          <a:p>
            <a:pPr/>
          </a:p>
          <a:p>
            <a:pPr/>
            <a:r>
              <a:t>When you’ve completed these steps you will be able to explore and socialise or become friends with people who have the same hobbies and interests.</a:t>
            </a:r>
          </a:p>
          <a:p>
            <a:pPr/>
          </a:p>
          <a:p>
            <a:pPr/>
            <a:r>
              <a:t>Having a common hobby with your newly made friends will then result in you having more fun with others and spending less time alone at home.</a:t>
            </a:r>
          </a:p>
          <a:p>
            <a:pPr/>
          </a:p>
          <a:p>
            <a:pPr/>
            <a:r>
              <a:t>You may still have differences but these can actually help you explore new hobbies of which you didn’t know you liked.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Title Slide">
    <p:spTree>
      <p:nvGrpSpPr>
        <p:cNvPr id="1" name=""/>
        <p:cNvGrpSpPr/>
        <p:nvPr/>
      </p:nvGrpSpPr>
      <p:grpSpPr>
        <a:xfrm>
          <a:off x="0" y="0"/>
          <a:ext cx="0" cy="0"/>
          <a:chOff x="0" y="0"/>
          <a:chExt cx="0" cy="0"/>
        </a:xfrm>
      </p:grpSpPr>
      <p:pic>
        <p:nvPicPr>
          <p:cNvPr id="92" name="Picture 6" descr="Picture 6"/>
          <p:cNvPicPr>
            <a:picLocks noChangeAspect="1"/>
          </p:cNvPicPr>
          <p:nvPr/>
        </p:nvPicPr>
        <p:blipFill>
          <a:blip r:embed="rId2">
            <a:extLst/>
          </a:blip>
          <a:stretch>
            <a:fillRect/>
          </a:stretch>
        </p:blipFill>
        <p:spPr>
          <a:xfrm>
            <a:off x="4405524" y="2310404"/>
            <a:ext cx="3380953" cy="4333335"/>
          </a:xfrm>
          <a:prstGeom prst="rect">
            <a:avLst/>
          </a:prstGeom>
          <a:ln w="12700">
            <a:miter lim="400000"/>
          </a:ln>
        </p:spPr>
      </p:pic>
      <p:sp>
        <p:nvSpPr>
          <p:cNvPr id="93" name="Picture Placeholder 3"/>
          <p:cNvSpPr/>
          <p:nvPr>
            <p:ph type="pic" sz="quarter" idx="21"/>
          </p:nvPr>
        </p:nvSpPr>
        <p:spPr>
          <a:xfrm>
            <a:off x="4815190" y="2777246"/>
            <a:ext cx="2548648" cy="3380363"/>
          </a:xfrm>
          <a:prstGeom prst="rect">
            <a:avLst/>
          </a:prstGeom>
        </p:spPr>
        <p:txBody>
          <a:bodyPr lIns="91439" rIns="91439"/>
          <a:lstStyle/>
          <a:p>
            <a:pP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Title Slide">
    <p:spTree>
      <p:nvGrpSpPr>
        <p:cNvPr id="1" name=""/>
        <p:cNvGrpSpPr/>
        <p:nvPr/>
      </p:nvGrpSpPr>
      <p:grpSpPr>
        <a:xfrm>
          <a:off x="0" y="0"/>
          <a:ext cx="0" cy="0"/>
          <a:chOff x="0" y="0"/>
          <a:chExt cx="0" cy="0"/>
        </a:xfrm>
      </p:grpSpPr>
      <p:pic>
        <p:nvPicPr>
          <p:cNvPr id="101" name="Picture 3" descr="Picture 3"/>
          <p:cNvPicPr>
            <a:picLocks noChangeAspect="1"/>
          </p:cNvPicPr>
          <p:nvPr/>
        </p:nvPicPr>
        <p:blipFill>
          <a:blip r:embed="rId2">
            <a:extLst/>
          </a:blip>
          <a:stretch>
            <a:fillRect/>
          </a:stretch>
        </p:blipFill>
        <p:spPr>
          <a:xfrm>
            <a:off x="594448" y="1108710"/>
            <a:ext cx="4625164" cy="6858001"/>
          </a:xfrm>
          <a:prstGeom prst="rect">
            <a:avLst/>
          </a:prstGeom>
          <a:ln w="12700">
            <a:miter lim="400000"/>
          </a:ln>
        </p:spPr>
      </p:pic>
      <p:sp>
        <p:nvSpPr>
          <p:cNvPr id="102" name="Picture Placeholder 3"/>
          <p:cNvSpPr/>
          <p:nvPr>
            <p:ph type="pic" sz="half" idx="21"/>
          </p:nvPr>
        </p:nvSpPr>
        <p:spPr>
          <a:xfrm>
            <a:off x="846305" y="2237363"/>
            <a:ext cx="4143984" cy="5729349"/>
          </a:xfrm>
          <a:prstGeom prst="rect">
            <a:avLst/>
          </a:prstGeom>
        </p:spPr>
        <p:txBody>
          <a:bodyPr lIns="91439" rIns="91439"/>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Title Slide">
    <p:spTree>
      <p:nvGrpSpPr>
        <p:cNvPr id="1" name=""/>
        <p:cNvGrpSpPr/>
        <p:nvPr/>
      </p:nvGrpSpPr>
      <p:grpSpPr>
        <a:xfrm>
          <a:off x="0" y="0"/>
          <a:ext cx="0" cy="0"/>
          <a:chOff x="0" y="0"/>
          <a:chExt cx="0" cy="0"/>
        </a:xfrm>
      </p:grpSpPr>
      <p:pic>
        <p:nvPicPr>
          <p:cNvPr id="110" name="Picture 1" descr="Picture 1"/>
          <p:cNvPicPr>
            <a:picLocks noChangeAspect="1"/>
          </p:cNvPicPr>
          <p:nvPr/>
        </p:nvPicPr>
        <p:blipFill>
          <a:blip r:embed="rId2">
            <a:extLst/>
          </a:blip>
          <a:stretch>
            <a:fillRect/>
          </a:stretch>
        </p:blipFill>
        <p:spPr>
          <a:xfrm>
            <a:off x="-2380956" y="473969"/>
            <a:ext cx="7982286" cy="6282206"/>
          </a:xfrm>
          <a:prstGeom prst="rect">
            <a:avLst/>
          </a:prstGeom>
          <a:ln w="12700">
            <a:miter lim="400000"/>
          </a:ln>
        </p:spPr>
      </p:pic>
      <p:sp>
        <p:nvSpPr>
          <p:cNvPr id="111" name="Picture Placeholder 3"/>
          <p:cNvSpPr/>
          <p:nvPr>
            <p:ph type="pic" sz="quarter" idx="21"/>
          </p:nvPr>
        </p:nvSpPr>
        <p:spPr>
          <a:xfrm>
            <a:off x="261728" y="613383"/>
            <a:ext cx="2493533" cy="5365472"/>
          </a:xfrm>
          <a:prstGeom prst="rect">
            <a:avLst/>
          </a:prstGeom>
        </p:spPr>
        <p:txBody>
          <a:bodyPr lIns="91439" rIns="91439"/>
          <a:lstStyle/>
          <a:p>
            <a:pPr/>
          </a:p>
        </p:txBody>
      </p:sp>
      <p:pic>
        <p:nvPicPr>
          <p:cNvPr id="112" name="Picture 3" descr="Picture 3"/>
          <p:cNvPicPr>
            <a:picLocks noChangeAspect="1"/>
          </p:cNvPicPr>
          <p:nvPr/>
        </p:nvPicPr>
        <p:blipFill>
          <a:blip r:embed="rId2">
            <a:extLst/>
          </a:blip>
          <a:stretch>
            <a:fillRect/>
          </a:stretch>
        </p:blipFill>
        <p:spPr>
          <a:xfrm>
            <a:off x="660886" y="473969"/>
            <a:ext cx="7982286" cy="6282206"/>
          </a:xfrm>
          <a:prstGeom prst="rect">
            <a:avLst/>
          </a:prstGeom>
          <a:ln w="12700">
            <a:miter lim="400000"/>
          </a:ln>
        </p:spPr>
      </p:pic>
      <p:sp>
        <p:nvSpPr>
          <p:cNvPr id="113" name="Picture Placeholder 3"/>
          <p:cNvSpPr/>
          <p:nvPr>
            <p:ph type="pic" sz="quarter" idx="22"/>
          </p:nvPr>
        </p:nvSpPr>
        <p:spPr>
          <a:xfrm>
            <a:off x="3303570" y="613383"/>
            <a:ext cx="2493533" cy="5365472"/>
          </a:xfrm>
          <a:prstGeom prst="rect">
            <a:avLst/>
          </a:prstGeom>
        </p:spPr>
        <p:txBody>
          <a:bodyPr lIns="91439" rIns="91439"/>
          <a:lstStyle/>
          <a:p>
            <a:pPr/>
          </a:p>
        </p:txBody>
      </p:sp>
      <p:pic>
        <p:nvPicPr>
          <p:cNvPr id="114" name="Picture 5" descr="Picture 5"/>
          <p:cNvPicPr>
            <a:picLocks noChangeAspect="1"/>
          </p:cNvPicPr>
          <p:nvPr/>
        </p:nvPicPr>
        <p:blipFill>
          <a:blip r:embed="rId2">
            <a:extLst/>
          </a:blip>
          <a:stretch>
            <a:fillRect/>
          </a:stretch>
        </p:blipFill>
        <p:spPr>
          <a:xfrm>
            <a:off x="3676578" y="473969"/>
            <a:ext cx="7982286" cy="6282206"/>
          </a:xfrm>
          <a:prstGeom prst="rect">
            <a:avLst/>
          </a:prstGeom>
          <a:ln w="12700">
            <a:miter lim="400000"/>
          </a:ln>
        </p:spPr>
      </p:pic>
      <p:sp>
        <p:nvSpPr>
          <p:cNvPr id="115" name="Picture Placeholder 3"/>
          <p:cNvSpPr/>
          <p:nvPr>
            <p:ph type="pic" sz="quarter" idx="23"/>
          </p:nvPr>
        </p:nvSpPr>
        <p:spPr>
          <a:xfrm>
            <a:off x="6345412" y="613383"/>
            <a:ext cx="2493533" cy="5365472"/>
          </a:xfrm>
          <a:prstGeom prst="rect">
            <a:avLst/>
          </a:prstGeom>
        </p:spPr>
        <p:txBody>
          <a:bodyPr lIns="91439" rIns="91439"/>
          <a:lstStyle/>
          <a:p>
            <a:pPr/>
          </a:p>
        </p:txBody>
      </p:sp>
      <p:pic>
        <p:nvPicPr>
          <p:cNvPr id="116" name="Picture 7" descr="Picture 7"/>
          <p:cNvPicPr>
            <a:picLocks noChangeAspect="1"/>
          </p:cNvPicPr>
          <p:nvPr/>
        </p:nvPicPr>
        <p:blipFill>
          <a:blip r:embed="rId2">
            <a:extLst/>
          </a:blip>
          <a:stretch>
            <a:fillRect/>
          </a:stretch>
        </p:blipFill>
        <p:spPr>
          <a:xfrm>
            <a:off x="6731120" y="473969"/>
            <a:ext cx="7982286" cy="6282206"/>
          </a:xfrm>
          <a:prstGeom prst="rect">
            <a:avLst/>
          </a:prstGeom>
          <a:ln w="12700">
            <a:miter lim="400000"/>
          </a:ln>
        </p:spPr>
      </p:pic>
      <p:sp>
        <p:nvSpPr>
          <p:cNvPr id="117" name="Picture Placeholder 3"/>
          <p:cNvSpPr/>
          <p:nvPr>
            <p:ph type="pic" sz="quarter" idx="24"/>
          </p:nvPr>
        </p:nvSpPr>
        <p:spPr>
          <a:xfrm>
            <a:off x="9387254" y="613383"/>
            <a:ext cx="2493532" cy="5365472"/>
          </a:xfrm>
          <a:prstGeom prst="rect">
            <a:avLst/>
          </a:prstGeom>
        </p:spPr>
        <p:txBody>
          <a:bodyPr lIns="91439" rIns="91439"/>
          <a:lstStyle/>
          <a:p>
            <a:pP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Title Slide">
    <p:spTree>
      <p:nvGrpSpPr>
        <p:cNvPr id="1" name=""/>
        <p:cNvGrpSpPr/>
        <p:nvPr/>
      </p:nvGrpSpPr>
      <p:grpSpPr>
        <a:xfrm>
          <a:off x="0" y="0"/>
          <a:ext cx="0" cy="0"/>
          <a:chOff x="0" y="0"/>
          <a:chExt cx="0" cy="0"/>
        </a:xfrm>
      </p:grpSpPr>
      <p:sp>
        <p:nvSpPr>
          <p:cNvPr id="125" name="Freeform 19"/>
          <p:cNvSpPr/>
          <p:nvPr/>
        </p:nvSpPr>
        <p:spPr>
          <a:xfrm flipH="1">
            <a:off x="7326348" y="-12194"/>
            <a:ext cx="4865651" cy="688995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9600000"/>
          </a:gradFill>
          <a:ln w="12700">
            <a:miter lim="400000"/>
          </a:ln>
        </p:spPr>
        <p:txBody>
          <a:bodyPr lIns="45719" rIns="45719"/>
          <a:lstStyle/>
          <a:p>
            <a:pPr/>
          </a:p>
        </p:txBody>
      </p:sp>
      <p:pic>
        <p:nvPicPr>
          <p:cNvPr id="126" name="Picture 10" descr="Picture 10"/>
          <p:cNvPicPr>
            <a:picLocks noChangeAspect="1"/>
          </p:cNvPicPr>
          <p:nvPr/>
        </p:nvPicPr>
        <p:blipFill>
          <a:blip r:embed="rId2">
            <a:extLst/>
          </a:blip>
          <a:stretch>
            <a:fillRect/>
          </a:stretch>
        </p:blipFill>
        <p:spPr>
          <a:xfrm>
            <a:off x="5205941" y="640481"/>
            <a:ext cx="2408848" cy="3833871"/>
          </a:xfrm>
          <a:prstGeom prst="rect">
            <a:avLst/>
          </a:prstGeom>
          <a:ln w="12700">
            <a:miter lim="400000"/>
          </a:ln>
        </p:spPr>
      </p:pic>
      <p:pic>
        <p:nvPicPr>
          <p:cNvPr id="127" name="Picture 12" descr="Picture 12"/>
          <p:cNvPicPr>
            <a:picLocks noChangeAspect="1"/>
          </p:cNvPicPr>
          <p:nvPr/>
        </p:nvPicPr>
        <p:blipFill>
          <a:blip r:embed="rId2">
            <a:extLst/>
          </a:blip>
          <a:stretch>
            <a:fillRect/>
          </a:stretch>
        </p:blipFill>
        <p:spPr>
          <a:xfrm>
            <a:off x="8272780" y="1588447"/>
            <a:ext cx="2408848" cy="3833870"/>
          </a:xfrm>
          <a:prstGeom prst="rect">
            <a:avLst/>
          </a:prstGeom>
          <a:ln w="12700">
            <a:miter lim="400000"/>
          </a:ln>
        </p:spPr>
      </p:pic>
      <p:sp>
        <p:nvSpPr>
          <p:cNvPr id="128" name="Picture Placeholder 3"/>
          <p:cNvSpPr/>
          <p:nvPr>
            <p:ph type="pic" sz="quarter" idx="21"/>
          </p:nvPr>
        </p:nvSpPr>
        <p:spPr>
          <a:xfrm>
            <a:off x="5221089" y="838302"/>
            <a:ext cx="2393700" cy="3636051"/>
          </a:xfrm>
          <a:prstGeom prst="rect">
            <a:avLst/>
          </a:prstGeom>
        </p:spPr>
        <p:txBody>
          <a:bodyPr lIns="91439" rIns="91439"/>
          <a:lstStyle/>
          <a:p>
            <a:pPr/>
          </a:p>
        </p:txBody>
      </p:sp>
      <p:sp>
        <p:nvSpPr>
          <p:cNvPr id="129" name="Picture Placeholder 3"/>
          <p:cNvSpPr/>
          <p:nvPr>
            <p:ph type="pic" sz="quarter" idx="22"/>
          </p:nvPr>
        </p:nvSpPr>
        <p:spPr>
          <a:xfrm>
            <a:off x="8281658" y="1792258"/>
            <a:ext cx="2393700" cy="3636051"/>
          </a:xfrm>
          <a:prstGeom prst="rect">
            <a:avLst/>
          </a:prstGeom>
        </p:spPr>
        <p:txBody>
          <a:bodyPr lIns="91439" rIns="91439"/>
          <a:lstStyle/>
          <a:p>
            <a:pPr/>
          </a:p>
        </p:txBody>
      </p:sp>
      <p:sp>
        <p:nvSpPr>
          <p:cNvPr id="130" name="Picture Placeholder 3"/>
          <p:cNvSpPr/>
          <p:nvPr>
            <p:ph type="pic" sz="quarter" idx="23"/>
          </p:nvPr>
        </p:nvSpPr>
        <p:spPr>
          <a:xfrm>
            <a:off x="6588575" y="2691480"/>
            <a:ext cx="2408849" cy="3636051"/>
          </a:xfrm>
          <a:prstGeom prst="rect">
            <a:avLst/>
          </a:prstGeom>
        </p:spPr>
        <p:txBody>
          <a:bodyPr lIns="91439" rIns="91439"/>
          <a:lstStyle/>
          <a:p>
            <a:pP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spTree>
      <p:nvGrpSpPr>
        <p:cNvPr id="1" name=""/>
        <p:cNvGrpSpPr/>
        <p:nvPr/>
      </p:nvGrpSpPr>
      <p:grpSpPr>
        <a:xfrm>
          <a:off x="0" y="0"/>
          <a:ext cx="0" cy="0"/>
          <a:chOff x="0" y="0"/>
          <a:chExt cx="0" cy="0"/>
        </a:xfrm>
      </p:grpSpPr>
      <p:sp>
        <p:nvSpPr>
          <p:cNvPr id="138" name="Freeform 5"/>
          <p:cNvSpPr/>
          <p:nvPr/>
        </p:nvSpPr>
        <p:spPr>
          <a:xfrm flipH="1">
            <a:off x="6095998" y="0"/>
            <a:ext cx="6091500" cy="6866197"/>
          </a:xfrm>
          <a:custGeom>
            <a:avLst/>
            <a:gdLst/>
            <a:ahLst/>
            <a:cxnLst>
              <a:cxn ang="0">
                <a:pos x="wd2" y="hd2"/>
              </a:cxn>
              <a:cxn ang="5400000">
                <a:pos x="wd2" y="hd2"/>
              </a:cxn>
              <a:cxn ang="10800000">
                <a:pos x="wd2" y="hd2"/>
              </a:cxn>
              <a:cxn ang="16200000">
                <a:pos x="wd2" y="hd2"/>
              </a:cxn>
            </a:cxnLst>
            <a:rect l="0" t="0" r="r" b="b"/>
            <a:pathLst>
              <a:path w="20288" h="21600" fill="norm" stroke="1" extrusionOk="0">
                <a:moveTo>
                  <a:pt x="0" y="0"/>
                </a:moveTo>
                <a:lnTo>
                  <a:pt x="19953" y="0"/>
                </a:lnTo>
                <a:cubicBezTo>
                  <a:pt x="21600" y="3858"/>
                  <a:pt x="16672" y="5980"/>
                  <a:pt x="15876" y="8363"/>
                </a:cubicBezTo>
                <a:cubicBezTo>
                  <a:pt x="15080" y="10747"/>
                  <a:pt x="14547" y="15220"/>
                  <a:pt x="13540" y="17419"/>
                </a:cubicBezTo>
                <a:cubicBezTo>
                  <a:pt x="12534" y="19619"/>
                  <a:pt x="12049" y="19737"/>
                  <a:pt x="9836" y="21561"/>
                </a:cubicBezTo>
                <a:lnTo>
                  <a:pt x="0" y="21600"/>
                </a:lnTo>
                <a:lnTo>
                  <a:pt x="0" y="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139" name="Picture Placeholder 3"/>
          <p:cNvSpPr/>
          <p:nvPr>
            <p:ph type="pic" sz="half" idx="21"/>
          </p:nvPr>
        </p:nvSpPr>
        <p:spPr>
          <a:xfrm>
            <a:off x="7030845" y="690663"/>
            <a:ext cx="4066163" cy="5498793"/>
          </a:xfrm>
          <a:prstGeom prst="rect">
            <a:avLst/>
          </a:prstGeom>
        </p:spPr>
        <p:txBody>
          <a:bodyPr lIns="91439" rIns="91439"/>
          <a:lstStyle/>
          <a:p>
            <a:pPr/>
          </a:p>
        </p:txBody>
      </p:sp>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ustom Layout">
    <p:spTree>
      <p:nvGrpSpPr>
        <p:cNvPr id="1" name=""/>
        <p:cNvGrpSpPr/>
        <p:nvPr/>
      </p:nvGrpSpPr>
      <p:grpSpPr>
        <a:xfrm>
          <a:off x="0" y="0"/>
          <a:ext cx="0" cy="0"/>
          <a:chOff x="0" y="0"/>
          <a:chExt cx="0" cy="0"/>
        </a:xfrm>
      </p:grpSpPr>
      <p:pic>
        <p:nvPicPr>
          <p:cNvPr id="147" name="Picture 2" descr="Picture 2"/>
          <p:cNvPicPr>
            <a:picLocks noChangeAspect="1"/>
          </p:cNvPicPr>
          <p:nvPr/>
        </p:nvPicPr>
        <p:blipFill>
          <a:blip r:embed="rId2">
            <a:extLst/>
          </a:blip>
          <a:stretch>
            <a:fillRect/>
          </a:stretch>
        </p:blipFill>
        <p:spPr>
          <a:xfrm>
            <a:off x="1299376" y="1324246"/>
            <a:ext cx="9613343" cy="5751574"/>
          </a:xfrm>
          <a:prstGeom prst="rect">
            <a:avLst/>
          </a:prstGeom>
          <a:ln w="12700">
            <a:miter lim="400000"/>
          </a:ln>
        </p:spPr>
      </p:pic>
      <p:sp>
        <p:nvSpPr>
          <p:cNvPr id="148" name="Picture Placeholder 3"/>
          <p:cNvSpPr/>
          <p:nvPr>
            <p:ph type="pic" sz="half" idx="21"/>
          </p:nvPr>
        </p:nvSpPr>
        <p:spPr>
          <a:xfrm>
            <a:off x="3556654" y="2381459"/>
            <a:ext cx="5240506" cy="3289716"/>
          </a:xfrm>
          <a:prstGeom prst="rect">
            <a:avLst/>
          </a:prstGeom>
        </p:spPr>
        <p:txBody>
          <a:bodyPr lIns="91439" rIns="91439"/>
          <a:lstStyle/>
          <a:p>
            <a:pP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Custom Layout">
    <p:spTree>
      <p:nvGrpSpPr>
        <p:cNvPr id="1" name=""/>
        <p:cNvGrpSpPr/>
        <p:nvPr/>
      </p:nvGrpSpPr>
      <p:grpSpPr>
        <a:xfrm>
          <a:off x="0" y="0"/>
          <a:ext cx="0" cy="0"/>
          <a:chOff x="0" y="0"/>
          <a:chExt cx="0" cy="0"/>
        </a:xfrm>
      </p:grpSpPr>
      <p:pic>
        <p:nvPicPr>
          <p:cNvPr id="156" name="Picture 4" descr="Picture 4"/>
          <p:cNvPicPr>
            <a:picLocks noChangeAspect="1"/>
          </p:cNvPicPr>
          <p:nvPr/>
        </p:nvPicPr>
        <p:blipFill>
          <a:blip r:embed="rId2">
            <a:extLst/>
          </a:blip>
          <a:stretch>
            <a:fillRect/>
          </a:stretch>
        </p:blipFill>
        <p:spPr>
          <a:xfrm>
            <a:off x="0" y="1083641"/>
            <a:ext cx="7217948" cy="5774359"/>
          </a:xfrm>
          <a:prstGeom prst="rect">
            <a:avLst/>
          </a:prstGeom>
          <a:ln w="12700">
            <a:miter lim="400000"/>
          </a:ln>
          <a:effectLst>
            <a:outerShdw sx="100000" sy="100000" kx="0" ky="0" algn="b" rotWithShape="0" blurRad="165100" dist="38100" dir="2700000">
              <a:srgbClr val="000000">
                <a:alpha val="40000"/>
              </a:srgbClr>
            </a:outerShdw>
          </a:effectLst>
        </p:spPr>
      </p:pic>
      <p:sp>
        <p:nvSpPr>
          <p:cNvPr id="157" name="Picture Placeholder 8"/>
          <p:cNvSpPr/>
          <p:nvPr>
            <p:ph type="pic" sz="quarter" idx="21"/>
          </p:nvPr>
        </p:nvSpPr>
        <p:spPr>
          <a:xfrm>
            <a:off x="1446272" y="2531966"/>
            <a:ext cx="3417763" cy="2362232"/>
          </a:xfrm>
          <a:prstGeom prst="rect">
            <a:avLst/>
          </a:prstGeom>
        </p:spPr>
        <p:txBody>
          <a:bodyPr lIns="91439" rIns="91439"/>
          <a:lstStyle/>
          <a:p>
            <a:pPr/>
          </a:p>
        </p:txBody>
      </p:sp>
      <p:sp>
        <p:nvSpPr>
          <p:cNvPr id="158" name="Freeform 19"/>
          <p:cNvSpPr/>
          <p:nvPr/>
        </p:nvSpPr>
        <p:spPr>
          <a:xfrm flipV="1">
            <a:off x="1" y="3447076"/>
            <a:ext cx="1515482" cy="3410924"/>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159" name="Freeform 19"/>
          <p:cNvSpPr/>
          <p:nvPr/>
        </p:nvSpPr>
        <p:spPr>
          <a:xfrm flipH="1">
            <a:off x="10660456" y="-1"/>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Custom Layout">
    <p:spTree>
      <p:nvGrpSpPr>
        <p:cNvPr id="1" name=""/>
        <p:cNvGrpSpPr/>
        <p:nvPr/>
      </p:nvGrpSpPr>
      <p:grpSpPr>
        <a:xfrm>
          <a:off x="0" y="0"/>
          <a:ext cx="0" cy="0"/>
          <a:chOff x="0" y="0"/>
          <a:chExt cx="0" cy="0"/>
        </a:xfrm>
      </p:grpSpPr>
      <p:sp>
        <p:nvSpPr>
          <p:cNvPr id="167" name="Freeform 19"/>
          <p:cNvSpPr/>
          <p:nvPr/>
        </p:nvSpPr>
        <p:spPr>
          <a:xfrm>
            <a:off x="1" y="-2"/>
            <a:ext cx="1515482" cy="3410925"/>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168" name="Freeform 19"/>
          <p:cNvSpPr/>
          <p:nvPr/>
        </p:nvSpPr>
        <p:spPr>
          <a:xfrm flipH="1" flipV="1">
            <a:off x="10660456" y="3410922"/>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grpSp>
        <p:nvGrpSpPr>
          <p:cNvPr id="173" name="Group 1"/>
          <p:cNvGrpSpPr/>
          <p:nvPr/>
        </p:nvGrpSpPr>
        <p:grpSpPr>
          <a:xfrm>
            <a:off x="3328442" y="2302204"/>
            <a:ext cx="5582113" cy="3167085"/>
            <a:chOff x="0" y="0"/>
            <a:chExt cx="5582111" cy="3167084"/>
          </a:xfrm>
        </p:grpSpPr>
        <p:grpSp>
          <p:nvGrpSpPr>
            <p:cNvPr id="171" name="Group 8"/>
            <p:cNvGrpSpPr/>
            <p:nvPr/>
          </p:nvGrpSpPr>
          <p:grpSpPr>
            <a:xfrm>
              <a:off x="0" y="-1"/>
              <a:ext cx="5582112" cy="3167086"/>
              <a:chOff x="0" y="0"/>
              <a:chExt cx="5582111" cy="3167084"/>
            </a:xfrm>
          </p:grpSpPr>
          <p:pic>
            <p:nvPicPr>
              <p:cNvPr id="169" name="Imagen 3" descr="Imagen 3"/>
              <p:cNvPicPr>
                <a:picLocks noChangeAspect="1"/>
              </p:cNvPicPr>
              <p:nvPr/>
            </p:nvPicPr>
            <p:blipFill>
              <a:blip r:embed="rId2">
                <a:extLst/>
              </a:blip>
              <a:srcRect l="14342" t="15112" r="13428" b="14457"/>
              <a:stretch>
                <a:fillRect/>
              </a:stretch>
            </p:blipFill>
            <p:spPr>
              <a:xfrm>
                <a:off x="0" y="-1"/>
                <a:ext cx="5582112" cy="3167086"/>
              </a:xfrm>
              <a:prstGeom prst="rect">
                <a:avLst/>
              </a:prstGeom>
              <a:ln w="12700" cap="flat">
                <a:noFill/>
                <a:miter lim="400000"/>
              </a:ln>
              <a:effectLst/>
            </p:spPr>
          </p:pic>
          <p:sp>
            <p:nvSpPr>
              <p:cNvPr id="170" name="Rectángulo 1"/>
              <p:cNvSpPr/>
              <p:nvPr/>
            </p:nvSpPr>
            <p:spPr>
              <a:xfrm>
                <a:off x="701972" y="151286"/>
                <a:ext cx="4155177" cy="2627333"/>
              </a:xfrm>
              <a:prstGeom prst="rect">
                <a:avLst/>
              </a:prstGeom>
              <a:solidFill>
                <a:srgbClr val="EBEBEB"/>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72" name="Triángulo isósceles 30"/>
            <p:cNvSpPr/>
            <p:nvPr/>
          </p:nvSpPr>
          <p:spPr>
            <a:xfrm rot="10800000">
              <a:off x="3419464" y="10526"/>
              <a:ext cx="1575971" cy="2333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rgbClr val="95A5A5">
                <a:alpha val="1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174" name="Picture Placeholder 5"/>
          <p:cNvSpPr/>
          <p:nvPr>
            <p:ph type="pic" sz="quarter" idx="21"/>
          </p:nvPr>
        </p:nvSpPr>
        <p:spPr>
          <a:xfrm>
            <a:off x="4030416" y="2453490"/>
            <a:ext cx="4155176" cy="2627334"/>
          </a:xfrm>
          <a:prstGeom prst="rect">
            <a:avLst/>
          </a:prstGeom>
        </p:spPr>
        <p:txBody>
          <a:bodyPr lIns="91439" rIns="91439"/>
          <a:lstStyle/>
          <a:p>
            <a:pP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Custom Layout">
    <p:spTree>
      <p:nvGrpSpPr>
        <p:cNvPr id="1" name=""/>
        <p:cNvGrpSpPr/>
        <p:nvPr/>
      </p:nvGrpSpPr>
      <p:grpSpPr>
        <a:xfrm>
          <a:off x="0" y="0"/>
          <a:ext cx="0" cy="0"/>
          <a:chOff x="0" y="0"/>
          <a:chExt cx="0" cy="0"/>
        </a:xfrm>
      </p:grpSpPr>
      <p:sp>
        <p:nvSpPr>
          <p:cNvPr id="182" name="Rectangle 6"/>
          <p:cNvSpPr/>
          <p:nvPr/>
        </p:nvSpPr>
        <p:spPr>
          <a:xfrm>
            <a:off x="7887957" y="-10050"/>
            <a:ext cx="4304045" cy="6888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19" y="0"/>
                </a:moveTo>
                <a:lnTo>
                  <a:pt x="21600" y="32"/>
                </a:lnTo>
                <a:lnTo>
                  <a:pt x="21600" y="21537"/>
                </a:lnTo>
                <a:lnTo>
                  <a:pt x="0" y="21600"/>
                </a:lnTo>
                <a:lnTo>
                  <a:pt x="14019" y="0"/>
                </a:lnTo>
                <a:close/>
              </a:path>
            </a:pathLst>
          </a:custGeom>
          <a:gradFill>
            <a:gsLst>
              <a:gs pos="0">
                <a:schemeClr val="accent1">
                  <a:alpha val="80000"/>
                </a:schemeClr>
              </a:gs>
              <a:gs pos="100000">
                <a:schemeClr val="accent2"/>
              </a:gs>
            </a:gsLst>
            <a:lin ang="3600000"/>
          </a:gradFill>
          <a:ln w="12700">
            <a:miter lim="400000"/>
          </a:ln>
        </p:spPr>
        <p:txBody>
          <a:bodyPr lIns="45719" rIns="45719" anchor="ctr"/>
          <a:lstStyle/>
          <a:p>
            <a:pPr algn="ctr">
              <a:defRPr>
                <a:solidFill>
                  <a:srgbClr val="FFFFFF"/>
                </a:solidFill>
              </a:defRPr>
            </a:pPr>
          </a:p>
        </p:txBody>
      </p:sp>
      <p:pic>
        <p:nvPicPr>
          <p:cNvPr id="183" name="Picture 2" descr="Picture 2"/>
          <p:cNvPicPr>
            <a:picLocks noChangeAspect="1"/>
          </p:cNvPicPr>
          <p:nvPr/>
        </p:nvPicPr>
        <p:blipFill>
          <a:blip r:embed="rId2">
            <a:extLst/>
          </a:blip>
          <a:stretch>
            <a:fillRect/>
          </a:stretch>
        </p:blipFill>
        <p:spPr>
          <a:xfrm>
            <a:off x="4927565" y="885216"/>
            <a:ext cx="6743891" cy="5389124"/>
          </a:xfrm>
          <a:prstGeom prst="rect">
            <a:avLst/>
          </a:prstGeom>
          <a:ln w="12700">
            <a:miter lim="400000"/>
          </a:ln>
        </p:spPr>
      </p:pic>
      <p:sp>
        <p:nvSpPr>
          <p:cNvPr id="184" name="Picture Placeholder 4"/>
          <p:cNvSpPr/>
          <p:nvPr>
            <p:ph type="pic" sz="half" idx="21"/>
          </p:nvPr>
        </p:nvSpPr>
        <p:spPr>
          <a:xfrm>
            <a:off x="5495433" y="1157506"/>
            <a:ext cx="5540166" cy="3755199"/>
          </a:xfrm>
          <a:prstGeom prst="rect">
            <a:avLst/>
          </a:prstGeom>
        </p:spPr>
        <p:txBody>
          <a:bodyPr lIns="91439" rIns="91439"/>
          <a:lstStyle/>
          <a:p>
            <a:pPr/>
          </a:p>
        </p:txBody>
      </p:sp>
      <p:sp>
        <p:nvSpPr>
          <p:cNvPr id="1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ustom Layout">
    <p:spTree>
      <p:nvGrpSpPr>
        <p:cNvPr id="1" name=""/>
        <p:cNvGrpSpPr/>
        <p:nvPr/>
      </p:nvGrpSpPr>
      <p:grpSpPr>
        <a:xfrm>
          <a:off x="0" y="0"/>
          <a:ext cx="0" cy="0"/>
          <a:chOff x="0" y="0"/>
          <a:chExt cx="0" cy="0"/>
        </a:xfrm>
      </p:grpSpPr>
      <p:sp>
        <p:nvSpPr>
          <p:cNvPr id="192" name="Freeform 19"/>
          <p:cNvSpPr/>
          <p:nvPr/>
        </p:nvSpPr>
        <p:spPr>
          <a:xfrm flipV="1">
            <a:off x="1" y="3447076"/>
            <a:ext cx="1515482" cy="3410924"/>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sp>
        <p:nvSpPr>
          <p:cNvPr id="193" name="Picture Placeholder 2"/>
          <p:cNvSpPr/>
          <p:nvPr>
            <p:ph type="pic" sz="quarter" idx="21"/>
          </p:nvPr>
        </p:nvSpPr>
        <p:spPr>
          <a:xfrm>
            <a:off x="1531543" y="1881188"/>
            <a:ext cx="2715060" cy="2716451"/>
          </a:xfrm>
          <a:prstGeom prst="rect">
            <a:avLst/>
          </a:prstGeom>
        </p:spPr>
        <p:txBody>
          <a:bodyPr lIns="91439" rIns="91439"/>
          <a:lstStyle/>
          <a:p>
            <a:pPr/>
          </a:p>
        </p:txBody>
      </p:sp>
      <p:sp>
        <p:nvSpPr>
          <p:cNvPr id="194" name="Freeform 19"/>
          <p:cNvSpPr/>
          <p:nvPr/>
        </p:nvSpPr>
        <p:spPr>
          <a:xfrm flipH="1">
            <a:off x="10660456" y="-1"/>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sp>
        <p:nvSpPr>
          <p:cNvPr id="195" name="Picture Placeholder 3"/>
          <p:cNvSpPr/>
          <p:nvPr>
            <p:ph type="pic" sz="quarter" idx="22"/>
          </p:nvPr>
        </p:nvSpPr>
        <p:spPr>
          <a:xfrm>
            <a:off x="5190145" y="5264784"/>
            <a:ext cx="1616046" cy="553341"/>
          </a:xfrm>
          <a:prstGeom prst="rect">
            <a:avLst/>
          </a:prstGeom>
        </p:spPr>
        <p:txBody>
          <a:bodyPr lIns="91439" rIns="91439"/>
          <a:lstStyle/>
          <a:p>
            <a:pPr/>
          </a:p>
        </p:txBody>
      </p:sp>
      <p:sp>
        <p:nvSpPr>
          <p:cNvPr id="1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Slide">
    <p:spTree>
      <p:nvGrpSpPr>
        <p:cNvPr id="1" name=""/>
        <p:cNvGrpSpPr/>
        <p:nvPr/>
      </p:nvGrpSpPr>
      <p:grpSpPr>
        <a:xfrm>
          <a:off x="0" y="0"/>
          <a:ext cx="0" cy="0"/>
          <a:chOff x="0" y="0"/>
          <a:chExt cx="0" cy="0"/>
        </a:xfrm>
      </p:grpSpPr>
      <p:sp>
        <p:nvSpPr>
          <p:cNvPr id="18" name="Freeform 5"/>
          <p:cNvSpPr/>
          <p:nvPr/>
        </p:nvSpPr>
        <p:spPr>
          <a:xfrm>
            <a:off x="-3176" y="0"/>
            <a:ext cx="12195176" cy="6072186"/>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0" y="14392"/>
                  <a:pt x="0" y="7196"/>
                  <a:pt x="0" y="0"/>
                </a:cubicBezTo>
                <a:cubicBezTo>
                  <a:pt x="7200" y="0"/>
                  <a:pt x="14400" y="0"/>
                  <a:pt x="21600" y="0"/>
                </a:cubicBezTo>
                <a:cubicBezTo>
                  <a:pt x="21600" y="5999"/>
                  <a:pt x="21600" y="11997"/>
                  <a:pt x="21600" y="17996"/>
                </a:cubicBezTo>
                <a:cubicBezTo>
                  <a:pt x="21279" y="17770"/>
                  <a:pt x="20964" y="17544"/>
                  <a:pt x="20644" y="17330"/>
                </a:cubicBezTo>
                <a:cubicBezTo>
                  <a:pt x="20149" y="17002"/>
                  <a:pt x="19637" y="16889"/>
                  <a:pt x="19119" y="17070"/>
                </a:cubicBezTo>
                <a:cubicBezTo>
                  <a:pt x="18697" y="17217"/>
                  <a:pt x="18304" y="17510"/>
                  <a:pt x="17938" y="17940"/>
                </a:cubicBezTo>
                <a:cubicBezTo>
                  <a:pt x="17556" y="18380"/>
                  <a:pt x="17184" y="18855"/>
                  <a:pt x="16813" y="19341"/>
                </a:cubicBezTo>
                <a:cubicBezTo>
                  <a:pt x="16177" y="20177"/>
                  <a:pt x="15508" y="20843"/>
                  <a:pt x="14749" y="21126"/>
                </a:cubicBezTo>
                <a:cubicBezTo>
                  <a:pt x="14282" y="21306"/>
                  <a:pt x="13821" y="21498"/>
                  <a:pt x="13348" y="21544"/>
                </a:cubicBezTo>
                <a:cubicBezTo>
                  <a:pt x="12668" y="21600"/>
                  <a:pt x="12004" y="21397"/>
                  <a:pt x="11346" y="21080"/>
                </a:cubicBezTo>
                <a:cubicBezTo>
                  <a:pt x="10316" y="20583"/>
                  <a:pt x="9315" y="19894"/>
                  <a:pt x="8325" y="19149"/>
                </a:cubicBezTo>
                <a:cubicBezTo>
                  <a:pt x="7554" y="18561"/>
                  <a:pt x="6772" y="18087"/>
                  <a:pt x="5940" y="17974"/>
                </a:cubicBezTo>
                <a:cubicBezTo>
                  <a:pt x="5276" y="17883"/>
                  <a:pt x="4618" y="17962"/>
                  <a:pt x="3960" y="18200"/>
                </a:cubicBezTo>
                <a:cubicBezTo>
                  <a:pt x="3206" y="18482"/>
                  <a:pt x="2486" y="18956"/>
                  <a:pt x="1783" y="19578"/>
                </a:cubicBezTo>
                <a:cubicBezTo>
                  <a:pt x="1159" y="20143"/>
                  <a:pt x="563" y="20798"/>
                  <a:pt x="0" y="21589"/>
                </a:cubicBezTo>
                <a:close/>
              </a:path>
            </a:pathLst>
          </a:custGeom>
          <a:gradFill>
            <a:gsLst>
              <a:gs pos="99501">
                <a:srgbClr val="281035"/>
              </a:gs>
              <a:gs pos="100000">
                <a:srgbClr val="521395"/>
              </a:gs>
              <a:gs pos="100000">
                <a:schemeClr val="accent2"/>
              </a:gs>
            </a:gsLst>
            <a:lin ang="13244802"/>
          </a:gradFill>
          <a:ln w="12700">
            <a:miter lim="400000"/>
          </a:ln>
        </p:spPr>
        <p:txBody>
          <a:bodyPr lIns="45719" rIns="45719"/>
          <a:lstStyle/>
          <a:p>
            <a:pPr/>
          </a:p>
        </p:txBody>
      </p:sp>
      <p:pic>
        <p:nvPicPr>
          <p:cNvPr id="19" name="Picture 2" descr="Picture 2"/>
          <p:cNvPicPr>
            <a:picLocks noChangeAspect="1"/>
          </p:cNvPicPr>
          <p:nvPr/>
        </p:nvPicPr>
        <p:blipFill>
          <a:blip r:embed="rId2">
            <a:extLst/>
          </a:blip>
          <a:stretch>
            <a:fillRect/>
          </a:stretch>
        </p:blipFill>
        <p:spPr>
          <a:xfrm>
            <a:off x="5350652" y="798216"/>
            <a:ext cx="7982287" cy="6282205"/>
          </a:xfrm>
          <a:prstGeom prst="rect">
            <a:avLst/>
          </a:prstGeom>
          <a:ln w="12700">
            <a:miter lim="400000"/>
          </a:ln>
        </p:spPr>
      </p:pic>
      <p:sp>
        <p:nvSpPr>
          <p:cNvPr id="20" name="Picture Placeholder 3"/>
          <p:cNvSpPr/>
          <p:nvPr>
            <p:ph type="pic" sz="quarter" idx="21"/>
          </p:nvPr>
        </p:nvSpPr>
        <p:spPr>
          <a:xfrm>
            <a:off x="8019488" y="924929"/>
            <a:ext cx="2493532" cy="5365472"/>
          </a:xfrm>
          <a:prstGeom prst="rect">
            <a:avLst/>
          </a:prstGeom>
        </p:spPr>
        <p:txBody>
          <a:bodyPr lIns="91439" rIns="91439"/>
          <a:lstStyle/>
          <a:p>
            <a:pP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Custom Layout">
    <p:spTree>
      <p:nvGrpSpPr>
        <p:cNvPr id="1" name=""/>
        <p:cNvGrpSpPr/>
        <p:nvPr/>
      </p:nvGrpSpPr>
      <p:grpSpPr>
        <a:xfrm>
          <a:off x="0" y="0"/>
          <a:ext cx="0" cy="0"/>
          <a:chOff x="0" y="0"/>
          <a:chExt cx="0" cy="0"/>
        </a:xfrm>
      </p:grpSpPr>
      <p:sp>
        <p:nvSpPr>
          <p:cNvPr id="203" name="Picture Placeholder 2"/>
          <p:cNvSpPr/>
          <p:nvPr>
            <p:ph type="pic" idx="21"/>
          </p:nvPr>
        </p:nvSpPr>
        <p:spPr>
          <a:xfrm>
            <a:off x="7007551" y="0"/>
            <a:ext cx="5184448" cy="6858000"/>
          </a:xfrm>
          <a:prstGeom prst="rect">
            <a:avLst/>
          </a:prstGeom>
        </p:spPr>
        <p:txBody>
          <a:bodyPr lIns="91439" rIns="91439"/>
          <a:lstStyle/>
          <a:p>
            <a:pPr/>
          </a:p>
        </p:txBody>
      </p:sp>
      <p:sp>
        <p:nvSpPr>
          <p:cNvPr id="204" name="Picture Placeholder 3"/>
          <p:cNvSpPr/>
          <p:nvPr>
            <p:ph type="pic" sz="quarter" idx="22"/>
          </p:nvPr>
        </p:nvSpPr>
        <p:spPr>
          <a:xfrm>
            <a:off x="1524000" y="4350384"/>
            <a:ext cx="1616046" cy="553341"/>
          </a:xfrm>
          <a:prstGeom prst="rect">
            <a:avLst/>
          </a:prstGeom>
        </p:spPr>
        <p:txBody>
          <a:bodyPr lIns="91439" rIns="91439"/>
          <a:lstStyle/>
          <a:p>
            <a:pPr/>
          </a:p>
        </p:txBody>
      </p:sp>
      <p:sp>
        <p:nvSpPr>
          <p:cNvPr id="205" name="Freeform 19"/>
          <p:cNvSpPr/>
          <p:nvPr/>
        </p:nvSpPr>
        <p:spPr>
          <a:xfrm flipH="1" rot="9456110">
            <a:off x="-475523" y="3754204"/>
            <a:ext cx="2876398" cy="4098450"/>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defRPr>
                <a:solidFill>
                  <a:srgbClr val="281035"/>
                </a:solidFill>
              </a:defRPr>
            </a:pPr>
          </a:p>
        </p:txBody>
      </p:sp>
      <p:sp>
        <p:nvSpPr>
          <p:cNvPr id="2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Custom Layout">
    <p:spTree>
      <p:nvGrpSpPr>
        <p:cNvPr id="1" name=""/>
        <p:cNvGrpSpPr/>
        <p:nvPr/>
      </p:nvGrpSpPr>
      <p:grpSpPr>
        <a:xfrm>
          <a:off x="0" y="0"/>
          <a:ext cx="0" cy="0"/>
          <a:chOff x="0" y="0"/>
          <a:chExt cx="0" cy="0"/>
        </a:xfrm>
      </p:grpSpPr>
      <p:sp>
        <p:nvSpPr>
          <p:cNvPr id="213" name="Picture Placeholder 3"/>
          <p:cNvSpPr/>
          <p:nvPr>
            <p:ph type="pic" idx="21"/>
          </p:nvPr>
        </p:nvSpPr>
        <p:spPr>
          <a:xfrm>
            <a:off x="1238250" y="1600200"/>
            <a:ext cx="9715500" cy="4951206"/>
          </a:xfrm>
          <a:prstGeom prst="rect">
            <a:avLst/>
          </a:prstGeom>
        </p:spPr>
        <p:txBody>
          <a:bodyPr lIns="91439" rIns="91439"/>
          <a:lstStyle/>
          <a:p>
            <a:pP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Custom Layout">
    <p:spTree>
      <p:nvGrpSpPr>
        <p:cNvPr id="1" name=""/>
        <p:cNvGrpSpPr/>
        <p:nvPr/>
      </p:nvGrpSpPr>
      <p:grpSpPr>
        <a:xfrm>
          <a:off x="0" y="0"/>
          <a:ext cx="0" cy="0"/>
          <a:chOff x="0" y="0"/>
          <a:chExt cx="0" cy="0"/>
        </a:xfrm>
      </p:grpSpPr>
      <p:sp>
        <p:nvSpPr>
          <p:cNvPr id="221" name="Picture Placeholder 3"/>
          <p:cNvSpPr/>
          <p:nvPr>
            <p:ph type="pic" idx="21"/>
          </p:nvPr>
        </p:nvSpPr>
        <p:spPr>
          <a:xfrm>
            <a:off x="324834" y="0"/>
            <a:ext cx="11542330" cy="6526925"/>
          </a:xfrm>
          <a:prstGeom prst="rect">
            <a:avLst/>
          </a:prstGeom>
        </p:spPr>
        <p:txBody>
          <a:bodyPr lIns="91439" rIns="91439"/>
          <a:lstStyle/>
          <a:p>
            <a:pP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Custom Layout">
    <p:spTree>
      <p:nvGrpSpPr>
        <p:cNvPr id="1" name=""/>
        <p:cNvGrpSpPr/>
        <p:nvPr/>
      </p:nvGrpSpPr>
      <p:grpSpPr>
        <a:xfrm>
          <a:off x="0" y="0"/>
          <a:ext cx="0" cy="0"/>
          <a:chOff x="0" y="0"/>
          <a:chExt cx="0" cy="0"/>
        </a:xfrm>
      </p:grpSpPr>
      <p:sp>
        <p:nvSpPr>
          <p:cNvPr id="229" name="Picture Placeholder 3"/>
          <p:cNvSpPr/>
          <p:nvPr>
            <p:ph type="pic" idx="21"/>
          </p:nvPr>
        </p:nvSpPr>
        <p:spPr>
          <a:xfrm>
            <a:off x="0" y="165537"/>
            <a:ext cx="11950263" cy="6526926"/>
          </a:xfrm>
          <a:prstGeom prst="rect">
            <a:avLst/>
          </a:prstGeom>
        </p:spPr>
        <p:txBody>
          <a:bodyPr lIns="91439" rIns="91439"/>
          <a:lstStyle/>
          <a:p>
            <a:pPr/>
          </a:p>
        </p:txBody>
      </p:sp>
      <p:sp>
        <p:nvSpPr>
          <p:cNvPr id="2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Custom Layout">
    <p:spTree>
      <p:nvGrpSpPr>
        <p:cNvPr id="1" name=""/>
        <p:cNvGrpSpPr/>
        <p:nvPr/>
      </p:nvGrpSpPr>
      <p:grpSpPr>
        <a:xfrm>
          <a:off x="0" y="0"/>
          <a:ext cx="0" cy="0"/>
          <a:chOff x="0" y="0"/>
          <a:chExt cx="0" cy="0"/>
        </a:xfrm>
      </p:grpSpPr>
      <p:sp>
        <p:nvSpPr>
          <p:cNvPr id="237" name="Picture Placeholder 3"/>
          <p:cNvSpPr/>
          <p:nvPr>
            <p:ph type="pic" idx="21"/>
          </p:nvPr>
        </p:nvSpPr>
        <p:spPr>
          <a:xfrm>
            <a:off x="208230" y="217281"/>
            <a:ext cx="11769506" cy="6410466"/>
          </a:xfrm>
          <a:prstGeom prst="rect">
            <a:avLst/>
          </a:prstGeom>
        </p:spPr>
        <p:txBody>
          <a:bodyPr lIns="91439" rIns="91439"/>
          <a:lstStyle/>
          <a:p>
            <a:pPr/>
          </a:p>
        </p:txBody>
      </p:sp>
      <p:sp>
        <p:nvSpPr>
          <p:cNvPr id="2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Custom Layout">
    <p:spTree>
      <p:nvGrpSpPr>
        <p:cNvPr id="1" name=""/>
        <p:cNvGrpSpPr/>
        <p:nvPr/>
      </p:nvGrpSpPr>
      <p:grpSpPr>
        <a:xfrm>
          <a:off x="0" y="0"/>
          <a:ext cx="0" cy="0"/>
          <a:chOff x="0" y="0"/>
          <a:chExt cx="0" cy="0"/>
        </a:xfrm>
      </p:grpSpPr>
      <p:sp>
        <p:nvSpPr>
          <p:cNvPr id="245" name="Picture Placeholder 3"/>
          <p:cNvSpPr/>
          <p:nvPr>
            <p:ph type="pic" idx="21"/>
          </p:nvPr>
        </p:nvSpPr>
        <p:spPr>
          <a:xfrm>
            <a:off x="0" y="0"/>
            <a:ext cx="12192000" cy="6858000"/>
          </a:xfrm>
          <a:prstGeom prst="rect">
            <a:avLst/>
          </a:prstGeom>
        </p:spPr>
        <p:txBody>
          <a:bodyPr lIns="91439" rIns="91439"/>
          <a:lstStyle/>
          <a:p>
            <a:pPr/>
          </a:p>
        </p:txBody>
      </p:sp>
      <p:sp>
        <p:nvSpPr>
          <p:cNvPr id="2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Custom Layout">
    <p:spTree>
      <p:nvGrpSpPr>
        <p:cNvPr id="1" name=""/>
        <p:cNvGrpSpPr/>
        <p:nvPr/>
      </p:nvGrpSpPr>
      <p:grpSpPr>
        <a:xfrm>
          <a:off x="0" y="0"/>
          <a:ext cx="0" cy="0"/>
          <a:chOff x="0" y="0"/>
          <a:chExt cx="0" cy="0"/>
        </a:xfrm>
      </p:grpSpPr>
      <p:sp>
        <p:nvSpPr>
          <p:cNvPr id="253" name="Freeform 19"/>
          <p:cNvSpPr/>
          <p:nvPr/>
        </p:nvSpPr>
        <p:spPr>
          <a:xfrm>
            <a:off x="1" y="-2"/>
            <a:ext cx="1515482" cy="3410925"/>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254" name="Picture Placeholder 2"/>
          <p:cNvSpPr/>
          <p:nvPr>
            <p:ph type="pic" sz="quarter" idx="21"/>
          </p:nvPr>
        </p:nvSpPr>
        <p:spPr>
          <a:xfrm>
            <a:off x="2103085" y="2646054"/>
            <a:ext cx="1528953" cy="1529737"/>
          </a:xfrm>
          <a:prstGeom prst="rect">
            <a:avLst/>
          </a:prstGeom>
        </p:spPr>
        <p:txBody>
          <a:bodyPr lIns="91439" rIns="91439"/>
          <a:lstStyle/>
          <a:p>
            <a:pPr/>
          </a:p>
        </p:txBody>
      </p:sp>
      <p:sp>
        <p:nvSpPr>
          <p:cNvPr id="255" name="Picture Placeholder 2"/>
          <p:cNvSpPr/>
          <p:nvPr>
            <p:ph type="pic" sz="quarter" idx="22"/>
          </p:nvPr>
        </p:nvSpPr>
        <p:spPr>
          <a:xfrm>
            <a:off x="5331524" y="2646054"/>
            <a:ext cx="1528953" cy="1529737"/>
          </a:xfrm>
          <a:prstGeom prst="rect">
            <a:avLst/>
          </a:prstGeom>
        </p:spPr>
        <p:txBody>
          <a:bodyPr lIns="91439" rIns="91439"/>
          <a:lstStyle/>
          <a:p>
            <a:pPr/>
          </a:p>
        </p:txBody>
      </p:sp>
      <p:sp>
        <p:nvSpPr>
          <p:cNvPr id="256" name="Picture Placeholder 2"/>
          <p:cNvSpPr/>
          <p:nvPr>
            <p:ph type="pic" sz="quarter" idx="23"/>
          </p:nvPr>
        </p:nvSpPr>
        <p:spPr>
          <a:xfrm>
            <a:off x="8559962" y="2646054"/>
            <a:ext cx="1528953" cy="1529737"/>
          </a:xfrm>
          <a:prstGeom prst="rect">
            <a:avLst/>
          </a:prstGeom>
        </p:spPr>
        <p:txBody>
          <a:bodyPr lIns="91439" rIns="91439"/>
          <a:lstStyle/>
          <a:p>
            <a:pPr/>
          </a:p>
        </p:txBody>
      </p:sp>
      <p:sp>
        <p:nvSpPr>
          <p:cNvPr id="2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Custom Layout">
    <p:spTree>
      <p:nvGrpSpPr>
        <p:cNvPr id="1" name=""/>
        <p:cNvGrpSpPr/>
        <p:nvPr/>
      </p:nvGrpSpPr>
      <p:grpSpPr>
        <a:xfrm>
          <a:off x="0" y="0"/>
          <a:ext cx="0" cy="0"/>
          <a:chOff x="0" y="0"/>
          <a:chExt cx="0" cy="0"/>
        </a:xfrm>
      </p:grpSpPr>
      <p:sp>
        <p:nvSpPr>
          <p:cNvPr id="264" name="Freeform 19"/>
          <p:cNvSpPr/>
          <p:nvPr/>
        </p:nvSpPr>
        <p:spPr>
          <a:xfrm flipH="1" flipV="1">
            <a:off x="10676519" y="3447076"/>
            <a:ext cx="1515481" cy="3410924"/>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265" name="Picture Placeholder 2"/>
          <p:cNvSpPr/>
          <p:nvPr>
            <p:ph type="pic" sz="quarter" idx="21"/>
          </p:nvPr>
        </p:nvSpPr>
        <p:spPr>
          <a:xfrm>
            <a:off x="2103085" y="2188540"/>
            <a:ext cx="1528953" cy="1529737"/>
          </a:xfrm>
          <a:prstGeom prst="rect">
            <a:avLst/>
          </a:prstGeom>
        </p:spPr>
        <p:txBody>
          <a:bodyPr lIns="91439" rIns="91439"/>
          <a:lstStyle/>
          <a:p>
            <a:pPr/>
          </a:p>
        </p:txBody>
      </p:sp>
      <p:sp>
        <p:nvSpPr>
          <p:cNvPr id="266" name="Picture Placeholder 2"/>
          <p:cNvSpPr/>
          <p:nvPr>
            <p:ph type="pic" sz="quarter" idx="22"/>
          </p:nvPr>
        </p:nvSpPr>
        <p:spPr>
          <a:xfrm>
            <a:off x="5331524" y="2188540"/>
            <a:ext cx="1528953" cy="1529737"/>
          </a:xfrm>
          <a:prstGeom prst="rect">
            <a:avLst/>
          </a:prstGeom>
        </p:spPr>
        <p:txBody>
          <a:bodyPr lIns="91439" rIns="91439"/>
          <a:lstStyle/>
          <a:p>
            <a:pPr/>
          </a:p>
        </p:txBody>
      </p:sp>
      <p:sp>
        <p:nvSpPr>
          <p:cNvPr id="267" name="Picture Placeholder 2"/>
          <p:cNvSpPr/>
          <p:nvPr>
            <p:ph type="pic" sz="quarter" idx="23"/>
          </p:nvPr>
        </p:nvSpPr>
        <p:spPr>
          <a:xfrm>
            <a:off x="8559962" y="2188540"/>
            <a:ext cx="1528953" cy="1529737"/>
          </a:xfrm>
          <a:prstGeom prst="rect">
            <a:avLst/>
          </a:prstGeom>
        </p:spPr>
        <p:txBody>
          <a:bodyPr lIns="91439" rIns="91439"/>
          <a:lstStyle/>
          <a:p>
            <a:pPr/>
          </a:p>
        </p:txBody>
      </p:sp>
      <p:sp>
        <p:nvSpPr>
          <p:cNvPr id="268" name="Picture Placeholder 3"/>
          <p:cNvSpPr/>
          <p:nvPr>
            <p:ph type="pic" idx="24"/>
          </p:nvPr>
        </p:nvSpPr>
        <p:spPr>
          <a:xfrm>
            <a:off x="0" y="-2702"/>
            <a:ext cx="12192000" cy="2945601"/>
          </a:xfrm>
          <a:prstGeom prst="rect">
            <a:avLst/>
          </a:prstGeom>
        </p:spPr>
        <p:txBody>
          <a:bodyPr lIns="91439" rIns="91439"/>
          <a:lstStyle/>
          <a:p>
            <a:pPr/>
          </a:p>
        </p:txBody>
      </p:sp>
      <p:sp>
        <p:nvSpPr>
          <p:cNvPr id="2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Title Slide">
    <p:spTree>
      <p:nvGrpSpPr>
        <p:cNvPr id="1" name=""/>
        <p:cNvGrpSpPr/>
        <p:nvPr/>
      </p:nvGrpSpPr>
      <p:grpSpPr>
        <a:xfrm>
          <a:off x="0" y="0"/>
          <a:ext cx="0" cy="0"/>
          <a:chOff x="0" y="0"/>
          <a:chExt cx="0" cy="0"/>
        </a:xfrm>
      </p:grpSpPr>
      <p:sp>
        <p:nvSpPr>
          <p:cNvPr id="276" name="Freeform 19"/>
          <p:cNvSpPr/>
          <p:nvPr/>
        </p:nvSpPr>
        <p:spPr>
          <a:xfrm flipH="1" rot="10800000">
            <a:off x="-1" y="3410922"/>
            <a:ext cx="1531544"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277" name="Picture Placeholder 2"/>
          <p:cNvSpPr/>
          <p:nvPr>
            <p:ph type="pic" sz="quarter" idx="21"/>
          </p:nvPr>
        </p:nvSpPr>
        <p:spPr>
          <a:xfrm>
            <a:off x="1975945" y="694267"/>
            <a:ext cx="3654460" cy="1820335"/>
          </a:xfrm>
          <a:prstGeom prst="rect">
            <a:avLst/>
          </a:prstGeom>
        </p:spPr>
        <p:txBody>
          <a:bodyPr lIns="91439" rIns="91439"/>
          <a:lstStyle/>
          <a:p>
            <a:pPr/>
          </a:p>
        </p:txBody>
      </p:sp>
      <p:sp>
        <p:nvSpPr>
          <p:cNvPr id="278" name="Picture Placeholder 2"/>
          <p:cNvSpPr/>
          <p:nvPr>
            <p:ph type="pic" sz="quarter" idx="22"/>
          </p:nvPr>
        </p:nvSpPr>
        <p:spPr>
          <a:xfrm>
            <a:off x="1975945" y="2595736"/>
            <a:ext cx="3654460" cy="1820334"/>
          </a:xfrm>
          <a:prstGeom prst="rect">
            <a:avLst/>
          </a:prstGeom>
        </p:spPr>
        <p:txBody>
          <a:bodyPr lIns="91439" rIns="91439"/>
          <a:lstStyle/>
          <a:p>
            <a:pPr/>
          </a:p>
        </p:txBody>
      </p:sp>
      <p:sp>
        <p:nvSpPr>
          <p:cNvPr id="279" name="Picture Placeholder 2"/>
          <p:cNvSpPr/>
          <p:nvPr>
            <p:ph type="pic" sz="quarter" idx="23"/>
          </p:nvPr>
        </p:nvSpPr>
        <p:spPr>
          <a:xfrm>
            <a:off x="1975945" y="4497206"/>
            <a:ext cx="3654460" cy="1820334"/>
          </a:xfrm>
          <a:prstGeom prst="rect">
            <a:avLst/>
          </a:prstGeom>
        </p:spPr>
        <p:txBody>
          <a:bodyPr lIns="91439" rIns="91439"/>
          <a:lstStyle/>
          <a:p>
            <a:pPr/>
          </a:p>
        </p:txBody>
      </p:sp>
      <p:sp>
        <p:nvSpPr>
          <p:cNvPr id="2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Title Slide">
    <p:spTree>
      <p:nvGrpSpPr>
        <p:cNvPr id="1" name=""/>
        <p:cNvGrpSpPr/>
        <p:nvPr/>
      </p:nvGrpSpPr>
      <p:grpSpPr>
        <a:xfrm>
          <a:off x="0" y="0"/>
          <a:ext cx="0" cy="0"/>
          <a:chOff x="0" y="0"/>
          <a:chExt cx="0" cy="0"/>
        </a:xfrm>
      </p:grpSpPr>
      <p:sp>
        <p:nvSpPr>
          <p:cNvPr id="2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spTree>
      <p:nvGrpSpPr>
        <p:cNvPr id="1" name=""/>
        <p:cNvGrpSpPr/>
        <p:nvPr/>
      </p:nvGrpSpPr>
      <p:grpSpPr>
        <a:xfrm>
          <a:off x="0" y="0"/>
          <a:ext cx="0" cy="0"/>
          <a:chOff x="0" y="0"/>
          <a:chExt cx="0" cy="0"/>
        </a:xfrm>
      </p:grpSpPr>
      <p:sp>
        <p:nvSpPr>
          <p:cNvPr id="28" name="Freeform 5"/>
          <p:cNvSpPr/>
          <p:nvPr/>
        </p:nvSpPr>
        <p:spPr>
          <a:xfrm>
            <a:off x="-3179" y="0"/>
            <a:ext cx="7134071" cy="6866197"/>
          </a:xfrm>
          <a:custGeom>
            <a:avLst/>
            <a:gdLst/>
            <a:ahLst/>
            <a:cxnLst>
              <a:cxn ang="0">
                <a:pos x="wd2" y="hd2"/>
              </a:cxn>
              <a:cxn ang="5400000">
                <a:pos x="wd2" y="hd2"/>
              </a:cxn>
              <a:cxn ang="10800000">
                <a:pos x="wd2" y="hd2"/>
              </a:cxn>
              <a:cxn ang="16200000">
                <a:pos x="wd2" y="hd2"/>
              </a:cxn>
            </a:cxnLst>
            <a:rect l="0" t="0" r="r" b="b"/>
            <a:pathLst>
              <a:path w="20288" h="21600" fill="norm" stroke="1" extrusionOk="0">
                <a:moveTo>
                  <a:pt x="0" y="0"/>
                </a:moveTo>
                <a:lnTo>
                  <a:pt x="19953" y="0"/>
                </a:lnTo>
                <a:cubicBezTo>
                  <a:pt x="21600" y="3858"/>
                  <a:pt x="16672" y="5980"/>
                  <a:pt x="15876" y="8363"/>
                </a:cubicBezTo>
                <a:cubicBezTo>
                  <a:pt x="15080" y="10747"/>
                  <a:pt x="14547" y="15220"/>
                  <a:pt x="13540" y="17419"/>
                </a:cubicBezTo>
                <a:cubicBezTo>
                  <a:pt x="12534" y="19619"/>
                  <a:pt x="12049" y="19737"/>
                  <a:pt x="9836" y="21561"/>
                </a:cubicBezTo>
                <a:lnTo>
                  <a:pt x="0" y="21600"/>
                </a:lnTo>
                <a:lnTo>
                  <a:pt x="0" y="0"/>
                </a:lnTo>
                <a:close/>
              </a:path>
            </a:pathLst>
          </a:custGeom>
          <a:gradFill>
            <a:gsLst>
              <a:gs pos="0">
                <a:schemeClr val="accent1"/>
              </a:gs>
              <a:gs pos="100000">
                <a:schemeClr val="accent2"/>
              </a:gs>
            </a:gsLst>
            <a:lin ang="3600000"/>
          </a:gradFill>
          <a:ln w="12700">
            <a:miter lim="400000"/>
          </a:ln>
        </p:spPr>
        <p:txBody>
          <a:bodyPr lIns="45719" rIns="45719"/>
          <a:lstStyle/>
          <a:p>
            <a:pPr/>
          </a:p>
        </p:txBody>
      </p:sp>
      <p:pic>
        <p:nvPicPr>
          <p:cNvPr id="29" name="Picture 2" descr="Picture 2"/>
          <p:cNvPicPr>
            <a:picLocks noChangeAspect="1"/>
          </p:cNvPicPr>
          <p:nvPr/>
        </p:nvPicPr>
        <p:blipFill>
          <a:blip r:embed="rId2">
            <a:extLst/>
          </a:blip>
          <a:stretch>
            <a:fillRect/>
          </a:stretch>
        </p:blipFill>
        <p:spPr>
          <a:xfrm>
            <a:off x="613771" y="1349231"/>
            <a:ext cx="6441843" cy="4659428"/>
          </a:xfrm>
          <a:prstGeom prst="rect">
            <a:avLst/>
          </a:prstGeom>
          <a:ln w="12700">
            <a:miter lim="400000"/>
          </a:ln>
        </p:spPr>
      </p:pic>
      <p:sp>
        <p:nvSpPr>
          <p:cNvPr id="30" name="Picture Placeholder 12"/>
          <p:cNvSpPr/>
          <p:nvPr>
            <p:ph type="pic" sz="half" idx="21"/>
          </p:nvPr>
        </p:nvSpPr>
        <p:spPr>
          <a:xfrm>
            <a:off x="1507138" y="1635786"/>
            <a:ext cx="5010919" cy="3422167"/>
          </a:xfrm>
          <a:prstGeom prst="rect">
            <a:avLst/>
          </a:prstGeom>
        </p:spPr>
        <p:txBody>
          <a:bodyPr lIns="91439" rIns="91439"/>
          <a:lstStyle/>
          <a:p>
            <a:pP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Title Slide">
    <p:spTree>
      <p:nvGrpSpPr>
        <p:cNvPr id="1" name=""/>
        <p:cNvGrpSpPr/>
        <p:nvPr/>
      </p:nvGrpSpPr>
      <p:grpSpPr>
        <a:xfrm>
          <a:off x="0" y="0"/>
          <a:ext cx="0" cy="0"/>
          <a:chOff x="0" y="0"/>
          <a:chExt cx="0" cy="0"/>
        </a:xfrm>
      </p:grpSpPr>
      <p:sp>
        <p:nvSpPr>
          <p:cNvPr id="38" name="Picture Placeholder 2"/>
          <p:cNvSpPr/>
          <p:nvPr>
            <p:ph type="pic" idx="21"/>
          </p:nvPr>
        </p:nvSpPr>
        <p:spPr>
          <a:xfrm>
            <a:off x="6099142" y="0"/>
            <a:ext cx="6092858" cy="6858000"/>
          </a:xfrm>
          <a:prstGeom prst="rect">
            <a:avLst/>
          </a:prstGeom>
        </p:spPr>
        <p:txBody>
          <a:bodyPr lIns="91439" rIns="91439"/>
          <a:lstStyle/>
          <a:p>
            <a:pPr/>
          </a:p>
        </p:txBody>
      </p:sp>
      <p:sp>
        <p:nvSpPr>
          <p:cNvPr id="39" name="Picture Placeholder 2"/>
          <p:cNvSpPr/>
          <p:nvPr>
            <p:ph type="pic" sz="quarter" idx="22"/>
          </p:nvPr>
        </p:nvSpPr>
        <p:spPr>
          <a:xfrm>
            <a:off x="1527140" y="2523066"/>
            <a:ext cx="3039761" cy="1820334"/>
          </a:xfrm>
          <a:prstGeom prst="rect">
            <a:avLst/>
          </a:prstGeom>
        </p:spPr>
        <p:txBody>
          <a:bodyPr lIns="91439" rIns="91439"/>
          <a:lstStyle/>
          <a:p>
            <a:pPr/>
          </a:p>
        </p:txBody>
      </p:sp>
      <p:sp>
        <p:nvSpPr>
          <p:cNvPr id="40" name="Freeform 19"/>
          <p:cNvSpPr/>
          <p:nvPr/>
        </p:nvSpPr>
        <p:spPr>
          <a:xfrm>
            <a:off x="1" y="-12192"/>
            <a:ext cx="2432650" cy="3444729"/>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ustom Layout">
    <p:spTree>
      <p:nvGrpSpPr>
        <p:cNvPr id="1" name=""/>
        <p:cNvGrpSpPr/>
        <p:nvPr/>
      </p:nvGrpSpPr>
      <p:grpSpPr>
        <a:xfrm>
          <a:off x="0" y="0"/>
          <a:ext cx="0" cy="0"/>
          <a:chOff x="0" y="0"/>
          <a:chExt cx="0" cy="0"/>
        </a:xfrm>
      </p:grpSpPr>
      <p:sp>
        <p:nvSpPr>
          <p:cNvPr id="55" name="Freeform 3"/>
          <p:cNvSpPr/>
          <p:nvPr/>
        </p:nvSpPr>
        <p:spPr>
          <a:xfrm>
            <a:off x="0" y="5375304"/>
            <a:ext cx="12192000" cy="1482695"/>
          </a:xfrm>
          <a:custGeom>
            <a:avLst/>
            <a:gdLst/>
            <a:ahLst/>
            <a:cxnLst>
              <a:cxn ang="0">
                <a:pos x="wd2" y="hd2"/>
              </a:cxn>
              <a:cxn ang="5400000">
                <a:pos x="wd2" y="hd2"/>
              </a:cxn>
              <a:cxn ang="10800000">
                <a:pos x="wd2" y="hd2"/>
              </a:cxn>
              <a:cxn ang="16200000">
                <a:pos x="wd2" y="hd2"/>
              </a:cxn>
            </a:cxnLst>
            <a:rect l="0" t="0" r="r" b="b"/>
            <a:pathLst>
              <a:path w="21600" h="21527" fill="norm" stroke="1" extrusionOk="0">
                <a:moveTo>
                  <a:pt x="19506" y="12"/>
                </a:moveTo>
                <a:cubicBezTo>
                  <a:pt x="19892" y="-73"/>
                  <a:pt x="20272" y="291"/>
                  <a:pt x="20644" y="1006"/>
                </a:cubicBezTo>
                <a:cubicBezTo>
                  <a:pt x="20964" y="1630"/>
                  <a:pt x="21279" y="2288"/>
                  <a:pt x="21600" y="2945"/>
                </a:cubicBezTo>
                <a:lnTo>
                  <a:pt x="21600" y="21527"/>
                </a:lnTo>
                <a:lnTo>
                  <a:pt x="0" y="21527"/>
                </a:lnTo>
                <a:lnTo>
                  <a:pt x="0" y="13398"/>
                </a:lnTo>
                <a:cubicBezTo>
                  <a:pt x="562" y="11097"/>
                  <a:pt x="1159" y="9190"/>
                  <a:pt x="1783" y="7547"/>
                </a:cubicBezTo>
                <a:cubicBezTo>
                  <a:pt x="2486" y="5739"/>
                  <a:pt x="3206" y="4358"/>
                  <a:pt x="3960" y="3537"/>
                </a:cubicBezTo>
                <a:cubicBezTo>
                  <a:pt x="4618" y="2846"/>
                  <a:pt x="5276" y="2616"/>
                  <a:pt x="5940" y="2879"/>
                </a:cubicBezTo>
                <a:cubicBezTo>
                  <a:pt x="6772" y="3208"/>
                  <a:pt x="7554" y="4588"/>
                  <a:pt x="8325" y="6298"/>
                </a:cubicBezTo>
                <a:cubicBezTo>
                  <a:pt x="9315" y="8467"/>
                  <a:pt x="10316" y="10472"/>
                  <a:pt x="11346" y="11919"/>
                </a:cubicBezTo>
                <a:cubicBezTo>
                  <a:pt x="12004" y="12839"/>
                  <a:pt x="12668" y="13431"/>
                  <a:pt x="13348" y="13266"/>
                </a:cubicBezTo>
                <a:cubicBezTo>
                  <a:pt x="13821" y="13135"/>
                  <a:pt x="14282" y="12576"/>
                  <a:pt x="14749" y="12050"/>
                </a:cubicBezTo>
                <a:cubicBezTo>
                  <a:pt x="15508" y="11228"/>
                  <a:pt x="16178" y="9289"/>
                  <a:pt x="16813" y="6857"/>
                </a:cubicBezTo>
                <a:cubicBezTo>
                  <a:pt x="17184" y="5443"/>
                  <a:pt x="17556" y="4063"/>
                  <a:pt x="17938" y="2781"/>
                </a:cubicBezTo>
                <a:cubicBezTo>
                  <a:pt x="18304" y="1532"/>
                  <a:pt x="18698" y="677"/>
                  <a:pt x="19119" y="250"/>
                </a:cubicBezTo>
                <a:cubicBezTo>
                  <a:pt x="19249" y="118"/>
                  <a:pt x="19378" y="40"/>
                  <a:pt x="19506" y="12"/>
                </a:cubicBez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Custom Layout">
    <p:spTree>
      <p:nvGrpSpPr>
        <p:cNvPr id="1" name=""/>
        <p:cNvGrpSpPr/>
        <p:nvPr/>
      </p:nvGrpSpPr>
      <p:grpSpPr>
        <a:xfrm>
          <a:off x="0" y="0"/>
          <a:ext cx="0" cy="0"/>
          <a:chOff x="0" y="0"/>
          <a:chExt cx="0" cy="0"/>
        </a:xfrm>
      </p:grpSpPr>
      <p:sp>
        <p:nvSpPr>
          <p:cNvPr id="63" name="Picture Placeholder 3"/>
          <p:cNvSpPr/>
          <p:nvPr>
            <p:ph type="pic" sz="half" idx="21"/>
          </p:nvPr>
        </p:nvSpPr>
        <p:spPr>
          <a:xfrm>
            <a:off x="1529420" y="1597573"/>
            <a:ext cx="9149091" cy="3647091"/>
          </a:xfrm>
          <a:prstGeom prst="rect">
            <a:avLst/>
          </a:prstGeom>
        </p:spPr>
        <p:txBody>
          <a:bodyPr lIns="91439" rIns="91439"/>
          <a:lstStyle/>
          <a:p>
            <a:pPr/>
          </a:p>
        </p:txBody>
      </p:sp>
      <p:sp>
        <p:nvSpPr>
          <p:cNvPr id="64" name="Freeform 19"/>
          <p:cNvSpPr/>
          <p:nvPr/>
        </p:nvSpPr>
        <p:spPr>
          <a:xfrm flipH="1" flipV="1">
            <a:off x="10660456" y="3410922"/>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chemeClr val="accent1"/>
              </a:gs>
              <a:gs pos="100000">
                <a:schemeClr val="accent2"/>
              </a:gs>
            </a:gsLst>
            <a:lin ang="3600000"/>
          </a:gradFill>
          <a:ln w="12700">
            <a:miter lim="400000"/>
          </a:ln>
        </p:spPr>
        <p:txBody>
          <a:bodyPr lIns="45719" rIns="45719"/>
          <a:lstStyle/>
          <a:p>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Title Slide">
    <p:spTree>
      <p:nvGrpSpPr>
        <p:cNvPr id="1" name=""/>
        <p:cNvGrpSpPr/>
        <p:nvPr/>
      </p:nvGrpSpPr>
      <p:grpSpPr>
        <a:xfrm>
          <a:off x="0" y="0"/>
          <a:ext cx="0" cy="0"/>
          <a:chOff x="0" y="0"/>
          <a:chExt cx="0" cy="0"/>
        </a:xfrm>
      </p:grpSpPr>
      <p:pic>
        <p:nvPicPr>
          <p:cNvPr id="72" name="Picture 13" descr="Picture 13"/>
          <p:cNvPicPr>
            <a:picLocks noChangeAspect="1"/>
          </p:cNvPicPr>
          <p:nvPr/>
        </p:nvPicPr>
        <p:blipFill>
          <a:blip r:embed="rId2">
            <a:extLst/>
          </a:blip>
          <a:stretch>
            <a:fillRect/>
          </a:stretch>
        </p:blipFill>
        <p:spPr>
          <a:xfrm>
            <a:off x="8202021" y="1416489"/>
            <a:ext cx="3690178" cy="6858001"/>
          </a:xfrm>
          <a:prstGeom prst="rect">
            <a:avLst/>
          </a:prstGeom>
          <a:ln w="12700">
            <a:miter lim="400000"/>
          </a:ln>
          <a:effectLst>
            <a:outerShdw sx="100000" sy="100000" kx="0" ky="0" algn="b" rotWithShape="0" blurRad="304800" dist="38100" dir="5400000">
              <a:srgbClr val="000000">
                <a:alpha val="24000"/>
              </a:srgbClr>
            </a:outerShdw>
          </a:effectLst>
        </p:spPr>
      </p:pic>
      <p:sp>
        <p:nvSpPr>
          <p:cNvPr id="73" name="Picture Placeholder 12"/>
          <p:cNvSpPr/>
          <p:nvPr>
            <p:ph type="pic" sz="half" idx="21"/>
          </p:nvPr>
        </p:nvSpPr>
        <p:spPr>
          <a:xfrm>
            <a:off x="8574984" y="1679925"/>
            <a:ext cx="2966833" cy="6421440"/>
          </a:xfrm>
          <a:prstGeom prst="rect">
            <a:avLst/>
          </a:prstGeom>
        </p:spPr>
        <p:txBody>
          <a:bodyPr lIns="91439" rIns="91439"/>
          <a:lstStyle/>
          <a:p>
            <a:pPr/>
          </a:p>
        </p:txBody>
      </p:sp>
      <p:pic>
        <p:nvPicPr>
          <p:cNvPr id="74" name="Picture 14" descr="Picture 14"/>
          <p:cNvPicPr>
            <a:picLocks noChangeAspect="1"/>
          </p:cNvPicPr>
          <p:nvPr/>
        </p:nvPicPr>
        <p:blipFill>
          <a:blip r:embed="rId2">
            <a:extLst/>
          </a:blip>
          <a:stretch>
            <a:fillRect/>
          </a:stretch>
        </p:blipFill>
        <p:spPr>
          <a:xfrm>
            <a:off x="5757338" y="3262488"/>
            <a:ext cx="2806358" cy="5215468"/>
          </a:xfrm>
          <a:prstGeom prst="rect">
            <a:avLst/>
          </a:prstGeom>
          <a:ln w="12700">
            <a:miter lim="400000"/>
          </a:ln>
          <a:effectLst>
            <a:outerShdw sx="100000" sy="100000" kx="0" ky="0" algn="b" rotWithShape="0" blurRad="127000" dist="38100" dir="5400000">
              <a:srgbClr val="000000">
                <a:alpha val="42000"/>
              </a:srgbClr>
            </a:outerShdw>
          </a:effectLst>
        </p:spPr>
      </p:pic>
      <p:sp>
        <p:nvSpPr>
          <p:cNvPr id="75" name="Picture Placeholder 15"/>
          <p:cNvSpPr/>
          <p:nvPr>
            <p:ph type="pic" sz="quarter" idx="22"/>
          </p:nvPr>
        </p:nvSpPr>
        <p:spPr>
          <a:xfrm>
            <a:off x="6039989" y="3499556"/>
            <a:ext cx="2256258" cy="4842101"/>
          </a:xfrm>
          <a:prstGeom prst="rect">
            <a:avLst/>
          </a:prstGeom>
        </p:spPr>
        <p:txBody>
          <a:bodyPr lIns="91439" rIns="91439"/>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Title Slide">
    <p:spTree>
      <p:nvGrpSpPr>
        <p:cNvPr id="1" name=""/>
        <p:cNvGrpSpPr/>
        <p:nvPr/>
      </p:nvGrpSpPr>
      <p:grpSpPr>
        <a:xfrm>
          <a:off x="0" y="0"/>
          <a:ext cx="0" cy="0"/>
          <a:chOff x="0" y="0"/>
          <a:chExt cx="0" cy="0"/>
        </a:xfrm>
      </p:grpSpPr>
      <p:pic>
        <p:nvPicPr>
          <p:cNvPr id="83" name="Picture 4" descr="Picture 4"/>
          <p:cNvPicPr>
            <a:picLocks noChangeAspect="1"/>
          </p:cNvPicPr>
          <p:nvPr/>
        </p:nvPicPr>
        <p:blipFill>
          <a:blip r:embed="rId2">
            <a:extLst/>
          </a:blip>
          <a:stretch>
            <a:fillRect/>
          </a:stretch>
        </p:blipFill>
        <p:spPr>
          <a:xfrm>
            <a:off x="4802880" y="2526239"/>
            <a:ext cx="2610836" cy="5271560"/>
          </a:xfrm>
          <a:prstGeom prst="rect">
            <a:avLst/>
          </a:prstGeom>
          <a:ln w="12700">
            <a:miter lim="400000"/>
          </a:ln>
        </p:spPr>
      </p:pic>
      <p:sp>
        <p:nvSpPr>
          <p:cNvPr id="84" name="Picture Placeholder 3"/>
          <p:cNvSpPr/>
          <p:nvPr>
            <p:ph type="pic" sz="quarter" idx="21"/>
          </p:nvPr>
        </p:nvSpPr>
        <p:spPr>
          <a:xfrm>
            <a:off x="4976812" y="3157538"/>
            <a:ext cx="2262974" cy="3903663"/>
          </a:xfrm>
          <a:prstGeom prst="rect">
            <a:avLst/>
          </a:prstGeom>
        </p:spPr>
        <p:txBody>
          <a:bodyPr lIns="91439" rIns="91439"/>
          <a:lstStyle/>
          <a:p>
            <a:pP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1pPr>
      <a:lvl2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2pPr>
      <a:lvl3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3pPr>
      <a:lvl4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4pPr>
      <a:lvl5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5pPr>
      <a:lvl6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6pPr>
      <a:lvl7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7pPr>
      <a:lvl8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8pPr>
      <a:lvl9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mn-lt"/>
          <a:ea typeface="+mn-ea"/>
          <a:cs typeface="+mn-cs"/>
          <a:sym typeface="Helvetic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Helvetic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1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jpeg"/><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video" Target="https://www.youtube.com/embed/b-JQxaPRUMQ?feature=oembed" TargetMode="External"/><Relationship Id="rId4"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extBox 31"/>
          <p:cNvSpPr txBox="1"/>
          <p:nvPr/>
        </p:nvSpPr>
        <p:spPr>
          <a:xfrm>
            <a:off x="1518385" y="2169052"/>
            <a:ext cx="4699687" cy="603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FFFFFF"/>
                </a:solidFill>
                <a:latin typeface="Monaco"/>
                <a:ea typeface="Monaco"/>
                <a:cs typeface="Monaco"/>
                <a:sym typeface="Monaco"/>
              </a:defRPr>
            </a:lvl1pPr>
          </a:lstStyle>
          <a:p>
            <a:pPr/>
            <a:r>
              <a:t>connectYall</a:t>
            </a:r>
          </a:p>
        </p:txBody>
      </p:sp>
      <p:sp>
        <p:nvSpPr>
          <p:cNvPr id="297" name="TextBox 39"/>
          <p:cNvSpPr txBox="1"/>
          <p:nvPr/>
        </p:nvSpPr>
        <p:spPr>
          <a:xfrm>
            <a:off x="1518385" y="2967759"/>
            <a:ext cx="4699688"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400">
                <a:solidFill>
                  <a:srgbClr val="FFFFFF"/>
                </a:solidFill>
                <a:latin typeface="Montserrat Regular"/>
                <a:ea typeface="Montserrat Regular"/>
                <a:cs typeface="Montserrat Regular"/>
                <a:sym typeface="Montserrat Regular"/>
              </a:defRPr>
            </a:lvl1pPr>
          </a:lstStyle>
          <a:p>
            <a:pPr/>
            <a:r>
              <a:t>The best way to meet people based on their interests!</a:t>
            </a:r>
          </a:p>
        </p:txBody>
      </p:sp>
      <p:pic>
        <p:nvPicPr>
          <p:cNvPr id="298" name="Picture Placeholder 2" descr="Picture Placeholder 2"/>
          <p:cNvPicPr>
            <a:picLocks noChangeAspect="1"/>
          </p:cNvPicPr>
          <p:nvPr>
            <p:ph type="pic" idx="21"/>
          </p:nvPr>
        </p:nvPicPr>
        <p:blipFill>
          <a:blip r:embed="rId3">
            <a:extLst/>
          </a:blip>
          <a:srcRect l="2158" t="0" r="2151" b="2"/>
          <a:stretch>
            <a:fillRect/>
          </a:stretch>
        </p:blipFill>
        <p:spPr>
          <a:xfrm>
            <a:off x="8019586" y="924929"/>
            <a:ext cx="2493521" cy="5365355"/>
          </a:xfrm>
          <a:custGeom>
            <a:avLst/>
            <a:gdLst/>
            <a:ahLst/>
            <a:cxnLst>
              <a:cxn ang="0">
                <a:pos x="wd2" y="hd2"/>
              </a:cxn>
              <a:cxn ang="5400000">
                <a:pos x="wd2" y="hd2"/>
              </a:cxn>
              <a:cxn ang="10800000">
                <a:pos x="wd2" y="hd2"/>
              </a:cxn>
              <a:cxn ang="16200000">
                <a:pos x="wd2" y="hd2"/>
              </a:cxn>
            </a:cxnLst>
            <a:rect l="0" t="0" r="r" b="b"/>
            <a:pathLst>
              <a:path w="21542" h="21582" fill="norm" stroke="1" extrusionOk="0">
                <a:moveTo>
                  <a:pt x="18892" y="7"/>
                </a:moveTo>
                <a:cubicBezTo>
                  <a:pt x="18487" y="-18"/>
                  <a:pt x="18031" y="36"/>
                  <a:pt x="17626" y="19"/>
                </a:cubicBezTo>
                <a:cubicBezTo>
                  <a:pt x="16951" y="41"/>
                  <a:pt x="16885" y="56"/>
                  <a:pt x="16797" y="294"/>
                </a:cubicBezTo>
                <a:cubicBezTo>
                  <a:pt x="16761" y="400"/>
                  <a:pt x="16673" y="506"/>
                  <a:pt x="16533" y="596"/>
                </a:cubicBezTo>
                <a:cubicBezTo>
                  <a:pt x="16233" y="817"/>
                  <a:pt x="15740" y="849"/>
                  <a:pt x="15230" y="849"/>
                </a:cubicBezTo>
                <a:cubicBezTo>
                  <a:pt x="12137" y="849"/>
                  <a:pt x="7691" y="918"/>
                  <a:pt x="5952" y="849"/>
                </a:cubicBezTo>
                <a:cubicBezTo>
                  <a:pt x="4909" y="809"/>
                  <a:pt x="5178" y="721"/>
                  <a:pt x="4827" y="268"/>
                </a:cubicBezTo>
                <a:cubicBezTo>
                  <a:pt x="4792" y="105"/>
                  <a:pt x="4615" y="72"/>
                  <a:pt x="4103" y="45"/>
                </a:cubicBezTo>
                <a:cubicBezTo>
                  <a:pt x="3592" y="18"/>
                  <a:pt x="2387" y="16"/>
                  <a:pt x="1762" y="109"/>
                </a:cubicBezTo>
                <a:cubicBezTo>
                  <a:pt x="1137" y="201"/>
                  <a:pt x="564" y="296"/>
                  <a:pt x="352" y="599"/>
                </a:cubicBezTo>
                <a:cubicBezTo>
                  <a:pt x="176" y="877"/>
                  <a:pt x="55" y="1080"/>
                  <a:pt x="20" y="1367"/>
                </a:cubicBezTo>
                <a:cubicBezTo>
                  <a:pt x="-33" y="1702"/>
                  <a:pt x="37" y="2046"/>
                  <a:pt x="37" y="2382"/>
                </a:cubicBezTo>
                <a:cubicBezTo>
                  <a:pt x="55" y="5338"/>
                  <a:pt x="54" y="8285"/>
                  <a:pt x="54" y="11240"/>
                </a:cubicBezTo>
                <a:lnTo>
                  <a:pt x="54" y="13697"/>
                </a:lnTo>
                <a:cubicBezTo>
                  <a:pt x="54" y="15933"/>
                  <a:pt x="36" y="18168"/>
                  <a:pt x="54" y="20404"/>
                </a:cubicBezTo>
                <a:cubicBezTo>
                  <a:pt x="54" y="20731"/>
                  <a:pt x="246" y="21043"/>
                  <a:pt x="774" y="21280"/>
                </a:cubicBezTo>
                <a:cubicBezTo>
                  <a:pt x="1337" y="21526"/>
                  <a:pt x="2024" y="21574"/>
                  <a:pt x="2729" y="21574"/>
                </a:cubicBezTo>
                <a:lnTo>
                  <a:pt x="18292" y="21582"/>
                </a:lnTo>
                <a:cubicBezTo>
                  <a:pt x="19242" y="21582"/>
                  <a:pt x="20139" y="21533"/>
                  <a:pt x="20825" y="21197"/>
                </a:cubicBezTo>
                <a:cubicBezTo>
                  <a:pt x="21019" y="21107"/>
                  <a:pt x="21232" y="20993"/>
                  <a:pt x="21285" y="20878"/>
                </a:cubicBezTo>
                <a:cubicBezTo>
                  <a:pt x="21391" y="20624"/>
                  <a:pt x="21460" y="20363"/>
                  <a:pt x="21460" y="20101"/>
                </a:cubicBezTo>
                <a:cubicBezTo>
                  <a:pt x="21460" y="15021"/>
                  <a:pt x="21455" y="7526"/>
                  <a:pt x="21460" y="4863"/>
                </a:cubicBezTo>
                <a:cubicBezTo>
                  <a:pt x="21462" y="3648"/>
                  <a:pt x="21472" y="3593"/>
                  <a:pt x="21480" y="3702"/>
                </a:cubicBezTo>
                <a:cubicBezTo>
                  <a:pt x="21473" y="3394"/>
                  <a:pt x="21466" y="3072"/>
                  <a:pt x="21470" y="2821"/>
                </a:cubicBezTo>
                <a:cubicBezTo>
                  <a:pt x="21476" y="2450"/>
                  <a:pt x="21470" y="2201"/>
                  <a:pt x="21525" y="1900"/>
                </a:cubicBezTo>
                <a:cubicBezTo>
                  <a:pt x="21567" y="1482"/>
                  <a:pt x="21548" y="1112"/>
                  <a:pt x="21302" y="711"/>
                </a:cubicBezTo>
                <a:cubicBezTo>
                  <a:pt x="21126" y="408"/>
                  <a:pt x="20702" y="194"/>
                  <a:pt x="20051" y="96"/>
                </a:cubicBezTo>
                <a:cubicBezTo>
                  <a:pt x="19681" y="39"/>
                  <a:pt x="19279" y="23"/>
                  <a:pt x="18892" y="7"/>
                </a:cubicBezTo>
                <a:close/>
                <a:moveTo>
                  <a:pt x="21480" y="3702"/>
                </a:moveTo>
                <a:cubicBezTo>
                  <a:pt x="21484" y="3850"/>
                  <a:pt x="21482" y="3981"/>
                  <a:pt x="21487" y="4124"/>
                </a:cubicBezTo>
                <a:cubicBezTo>
                  <a:pt x="21497" y="4262"/>
                  <a:pt x="21490" y="3833"/>
                  <a:pt x="21480" y="3702"/>
                </a:cubicBezTo>
                <a:close/>
              </a:path>
            </a:pathLst>
          </a:custGeom>
        </p:spPr>
      </p:pic>
      <p:pic>
        <p:nvPicPr>
          <p:cNvPr id="299" name="Picture Placeholder 3" descr="Picture Placeholder 3"/>
          <p:cNvPicPr>
            <a:picLocks noChangeAspect="1"/>
          </p:cNvPicPr>
          <p:nvPr/>
        </p:nvPicPr>
        <p:blipFill>
          <a:blip r:embed="rId4">
            <a:extLst/>
          </a:blip>
          <a:srcRect l="0" t="32879" r="0" b="32879"/>
          <a:stretch>
            <a:fillRect/>
          </a:stretch>
        </p:blipFill>
        <p:spPr>
          <a:xfrm>
            <a:off x="220202" y="1051615"/>
            <a:ext cx="2694179" cy="9224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298"/>
                                        </p:tgtEl>
                                        <p:attrNameLst>
                                          <p:attrName>style.visibility</p:attrName>
                                        </p:attrNameLst>
                                      </p:cBhvr>
                                      <p:to>
                                        <p:strVal val="visible"/>
                                      </p:to>
                                    </p:set>
                                    <p:animEffect filter="fade" transition="in">
                                      <p:cBhvr>
                                        <p:cTn id="7" dur="500"/>
                                        <p:tgtEl>
                                          <p:spTgt spid="298"/>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296"/>
                                        </p:tgtEl>
                                        <p:attrNameLst>
                                          <p:attrName>style.visibility</p:attrName>
                                        </p:attrNameLst>
                                      </p:cBhvr>
                                      <p:to>
                                        <p:strVal val="visible"/>
                                      </p:to>
                                    </p:set>
                                    <p:animEffect filter="wipe(left)" transition="in">
                                      <p:cBhvr>
                                        <p:cTn id="11" dur="500"/>
                                        <p:tgtEl>
                                          <p:spTgt spid="296"/>
                                        </p:tgtEl>
                                      </p:cBhvr>
                                    </p:animEffect>
                                  </p:childTnLst>
                                </p:cTn>
                              </p:par>
                            </p:childTnLst>
                          </p:cTn>
                        </p:par>
                        <p:par>
                          <p:cTn id="12" fill="hold">
                            <p:stCondLst>
                              <p:cond delay="1000"/>
                            </p:stCondLst>
                            <p:childTnLst>
                              <p:par>
                                <p:cTn id="13" presetClass="entr" nodeType="afterEffect" presetSubtype="1" presetID="22" grpId="3" fill="hold">
                                  <p:stCondLst>
                                    <p:cond delay="0"/>
                                  </p:stCondLst>
                                  <p:iterate type="el" backwards="0">
                                    <p:tmAbs val="0"/>
                                  </p:iterate>
                                  <p:childTnLst>
                                    <p:set>
                                      <p:cBhvr>
                                        <p:cTn id="14" fill="hold"/>
                                        <p:tgtEl>
                                          <p:spTgt spid="297"/>
                                        </p:tgtEl>
                                        <p:attrNameLst>
                                          <p:attrName>style.visibility</p:attrName>
                                        </p:attrNameLst>
                                      </p:cBhvr>
                                      <p:to>
                                        <p:strVal val="visible"/>
                                      </p:to>
                                    </p:set>
                                    <p:animEffect filter="wipe(up)" transition="in">
                                      <p:cBhvr>
                                        <p:cTn id="15" dur="5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1"/>
      <p:bldP build="whole" bldLvl="1" animBg="1" rev="0" advAuto="0" spid="296" grpId="2"/>
      <p:bldP build="whole" bldLvl="1" animBg="1" rev="0" advAuto="0" spid="297" grpId="3"/>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Picture Placeholder 2" descr="Picture Placeholder 2"/>
          <p:cNvPicPr>
            <a:picLocks noChangeAspect="1"/>
          </p:cNvPicPr>
          <p:nvPr>
            <p:ph type="pic" idx="21"/>
          </p:nvPr>
        </p:nvPicPr>
        <p:blipFill>
          <a:blip r:embed="rId3">
            <a:extLst/>
          </a:blip>
          <a:srcRect l="8494" t="0" r="8487" b="2"/>
          <a:stretch>
            <a:fillRect/>
          </a:stretch>
        </p:blipFill>
        <p:spPr>
          <a:xfrm>
            <a:off x="261826" y="613383"/>
            <a:ext cx="2493522" cy="5365354"/>
          </a:xfrm>
          <a:custGeom>
            <a:avLst/>
            <a:gdLst/>
            <a:ahLst/>
            <a:cxnLst>
              <a:cxn ang="0">
                <a:pos x="wd2" y="hd2"/>
              </a:cxn>
              <a:cxn ang="5400000">
                <a:pos x="wd2" y="hd2"/>
              </a:cxn>
              <a:cxn ang="10800000">
                <a:pos x="wd2" y="hd2"/>
              </a:cxn>
              <a:cxn ang="16200000">
                <a:pos x="wd2" y="hd2"/>
              </a:cxn>
            </a:cxnLst>
            <a:rect l="0" t="0" r="r" b="b"/>
            <a:pathLst>
              <a:path w="21542" h="21582" fill="norm" stroke="1" extrusionOk="0">
                <a:moveTo>
                  <a:pt x="18892" y="7"/>
                </a:moveTo>
                <a:cubicBezTo>
                  <a:pt x="18487" y="-18"/>
                  <a:pt x="18031" y="36"/>
                  <a:pt x="17626" y="19"/>
                </a:cubicBezTo>
                <a:cubicBezTo>
                  <a:pt x="16951" y="41"/>
                  <a:pt x="16885" y="56"/>
                  <a:pt x="16797" y="294"/>
                </a:cubicBezTo>
                <a:cubicBezTo>
                  <a:pt x="16761" y="400"/>
                  <a:pt x="16673" y="506"/>
                  <a:pt x="16533" y="596"/>
                </a:cubicBezTo>
                <a:cubicBezTo>
                  <a:pt x="16233" y="817"/>
                  <a:pt x="15740" y="849"/>
                  <a:pt x="15230" y="849"/>
                </a:cubicBezTo>
                <a:cubicBezTo>
                  <a:pt x="12137" y="849"/>
                  <a:pt x="7691" y="918"/>
                  <a:pt x="5952" y="849"/>
                </a:cubicBezTo>
                <a:cubicBezTo>
                  <a:pt x="4909" y="809"/>
                  <a:pt x="5178" y="721"/>
                  <a:pt x="4827" y="268"/>
                </a:cubicBezTo>
                <a:cubicBezTo>
                  <a:pt x="4792" y="105"/>
                  <a:pt x="4615" y="72"/>
                  <a:pt x="4103" y="45"/>
                </a:cubicBezTo>
                <a:cubicBezTo>
                  <a:pt x="3592" y="18"/>
                  <a:pt x="2387" y="16"/>
                  <a:pt x="1762" y="109"/>
                </a:cubicBezTo>
                <a:cubicBezTo>
                  <a:pt x="1137" y="201"/>
                  <a:pt x="564" y="296"/>
                  <a:pt x="352" y="599"/>
                </a:cubicBezTo>
                <a:cubicBezTo>
                  <a:pt x="176" y="877"/>
                  <a:pt x="55" y="1080"/>
                  <a:pt x="20" y="1367"/>
                </a:cubicBezTo>
                <a:cubicBezTo>
                  <a:pt x="-33" y="1702"/>
                  <a:pt x="37" y="2046"/>
                  <a:pt x="37" y="2382"/>
                </a:cubicBezTo>
                <a:cubicBezTo>
                  <a:pt x="55" y="5338"/>
                  <a:pt x="54" y="8285"/>
                  <a:pt x="54" y="11240"/>
                </a:cubicBezTo>
                <a:lnTo>
                  <a:pt x="54" y="13697"/>
                </a:lnTo>
                <a:cubicBezTo>
                  <a:pt x="54" y="15933"/>
                  <a:pt x="36" y="18168"/>
                  <a:pt x="54" y="20404"/>
                </a:cubicBezTo>
                <a:cubicBezTo>
                  <a:pt x="54" y="20731"/>
                  <a:pt x="246" y="21043"/>
                  <a:pt x="774" y="21280"/>
                </a:cubicBezTo>
                <a:cubicBezTo>
                  <a:pt x="1337" y="21526"/>
                  <a:pt x="2024" y="21574"/>
                  <a:pt x="2729" y="21574"/>
                </a:cubicBezTo>
                <a:lnTo>
                  <a:pt x="18292" y="21582"/>
                </a:lnTo>
                <a:cubicBezTo>
                  <a:pt x="19242" y="21582"/>
                  <a:pt x="20139" y="21533"/>
                  <a:pt x="20825" y="21197"/>
                </a:cubicBezTo>
                <a:cubicBezTo>
                  <a:pt x="21019" y="21107"/>
                  <a:pt x="21232" y="20993"/>
                  <a:pt x="21285" y="20878"/>
                </a:cubicBezTo>
                <a:cubicBezTo>
                  <a:pt x="21391" y="20624"/>
                  <a:pt x="21460" y="20363"/>
                  <a:pt x="21460" y="20101"/>
                </a:cubicBezTo>
                <a:cubicBezTo>
                  <a:pt x="21460" y="15021"/>
                  <a:pt x="21455" y="7526"/>
                  <a:pt x="21460" y="4863"/>
                </a:cubicBezTo>
                <a:cubicBezTo>
                  <a:pt x="21462" y="3648"/>
                  <a:pt x="21472" y="3593"/>
                  <a:pt x="21480" y="3702"/>
                </a:cubicBezTo>
                <a:cubicBezTo>
                  <a:pt x="21473" y="3394"/>
                  <a:pt x="21466" y="3072"/>
                  <a:pt x="21470" y="2821"/>
                </a:cubicBezTo>
                <a:cubicBezTo>
                  <a:pt x="21476" y="2450"/>
                  <a:pt x="21470" y="2201"/>
                  <a:pt x="21525" y="1900"/>
                </a:cubicBezTo>
                <a:cubicBezTo>
                  <a:pt x="21567" y="1482"/>
                  <a:pt x="21548" y="1112"/>
                  <a:pt x="21302" y="711"/>
                </a:cubicBezTo>
                <a:cubicBezTo>
                  <a:pt x="21126" y="408"/>
                  <a:pt x="20702" y="194"/>
                  <a:pt x="20051" y="96"/>
                </a:cubicBezTo>
                <a:cubicBezTo>
                  <a:pt x="19681" y="39"/>
                  <a:pt x="19279" y="23"/>
                  <a:pt x="18892" y="7"/>
                </a:cubicBezTo>
                <a:close/>
                <a:moveTo>
                  <a:pt x="21480" y="3702"/>
                </a:moveTo>
                <a:cubicBezTo>
                  <a:pt x="21484" y="3850"/>
                  <a:pt x="21482" y="3981"/>
                  <a:pt x="21487" y="4124"/>
                </a:cubicBezTo>
                <a:cubicBezTo>
                  <a:pt x="21497" y="4262"/>
                  <a:pt x="21490" y="3833"/>
                  <a:pt x="21480" y="3702"/>
                </a:cubicBezTo>
                <a:close/>
              </a:path>
            </a:pathLst>
          </a:custGeom>
        </p:spPr>
      </p:pic>
      <p:pic>
        <p:nvPicPr>
          <p:cNvPr id="394" name="Screenshot 2023-01-10 at 12.47.11.png" descr="Screenshot 2023-01-10 at 12.47.11.png"/>
          <p:cNvPicPr>
            <a:picLocks noChangeAspect="1"/>
          </p:cNvPicPr>
          <p:nvPr>
            <p:ph type="pic" idx="22"/>
          </p:nvPr>
        </p:nvPicPr>
        <p:blipFill>
          <a:blip r:embed="rId4">
            <a:extLst/>
          </a:blip>
          <a:srcRect l="3" t="1485" r="0" b="1488"/>
          <a:stretch>
            <a:fillRect/>
          </a:stretch>
        </p:blipFill>
        <p:spPr>
          <a:xfrm>
            <a:off x="3303668" y="613344"/>
            <a:ext cx="2493435" cy="5365393"/>
          </a:xfrm>
          <a:custGeom>
            <a:avLst/>
            <a:gdLst/>
            <a:ahLst/>
            <a:cxnLst>
              <a:cxn ang="0">
                <a:pos x="wd2" y="hd2"/>
              </a:cxn>
              <a:cxn ang="5400000">
                <a:pos x="wd2" y="hd2"/>
              </a:cxn>
              <a:cxn ang="10800000">
                <a:pos x="wd2" y="hd2"/>
              </a:cxn>
              <a:cxn ang="16200000">
                <a:pos x="wd2" y="hd2"/>
              </a:cxn>
            </a:cxnLst>
            <a:rect l="0" t="0" r="r" b="b"/>
            <a:pathLst>
              <a:path w="21542" h="21582" fill="norm" stroke="1" extrusionOk="0">
                <a:moveTo>
                  <a:pt x="18892" y="7"/>
                </a:moveTo>
                <a:cubicBezTo>
                  <a:pt x="18487" y="-18"/>
                  <a:pt x="18031" y="36"/>
                  <a:pt x="17626" y="19"/>
                </a:cubicBezTo>
                <a:cubicBezTo>
                  <a:pt x="16951" y="41"/>
                  <a:pt x="16885" y="56"/>
                  <a:pt x="16797" y="294"/>
                </a:cubicBezTo>
                <a:cubicBezTo>
                  <a:pt x="16761" y="400"/>
                  <a:pt x="16673" y="506"/>
                  <a:pt x="16533" y="596"/>
                </a:cubicBezTo>
                <a:cubicBezTo>
                  <a:pt x="16233" y="817"/>
                  <a:pt x="15740" y="849"/>
                  <a:pt x="15230" y="849"/>
                </a:cubicBezTo>
                <a:cubicBezTo>
                  <a:pt x="12137" y="849"/>
                  <a:pt x="7691" y="918"/>
                  <a:pt x="5952" y="849"/>
                </a:cubicBezTo>
                <a:cubicBezTo>
                  <a:pt x="4909" y="809"/>
                  <a:pt x="5178" y="721"/>
                  <a:pt x="4827" y="268"/>
                </a:cubicBezTo>
                <a:cubicBezTo>
                  <a:pt x="4792" y="105"/>
                  <a:pt x="4615" y="72"/>
                  <a:pt x="4103" y="45"/>
                </a:cubicBezTo>
                <a:cubicBezTo>
                  <a:pt x="3592" y="18"/>
                  <a:pt x="2387" y="16"/>
                  <a:pt x="1762" y="109"/>
                </a:cubicBezTo>
                <a:cubicBezTo>
                  <a:pt x="1137" y="201"/>
                  <a:pt x="564" y="296"/>
                  <a:pt x="352" y="599"/>
                </a:cubicBezTo>
                <a:cubicBezTo>
                  <a:pt x="176" y="877"/>
                  <a:pt x="55" y="1080"/>
                  <a:pt x="20" y="1367"/>
                </a:cubicBezTo>
                <a:cubicBezTo>
                  <a:pt x="-33" y="1702"/>
                  <a:pt x="37" y="2046"/>
                  <a:pt x="37" y="2382"/>
                </a:cubicBezTo>
                <a:cubicBezTo>
                  <a:pt x="55" y="5338"/>
                  <a:pt x="54" y="8285"/>
                  <a:pt x="54" y="11240"/>
                </a:cubicBezTo>
                <a:lnTo>
                  <a:pt x="54" y="13697"/>
                </a:lnTo>
                <a:cubicBezTo>
                  <a:pt x="54" y="15933"/>
                  <a:pt x="36" y="18168"/>
                  <a:pt x="54" y="20404"/>
                </a:cubicBezTo>
                <a:cubicBezTo>
                  <a:pt x="54" y="20731"/>
                  <a:pt x="246" y="21043"/>
                  <a:pt x="774" y="21280"/>
                </a:cubicBezTo>
                <a:cubicBezTo>
                  <a:pt x="1337" y="21526"/>
                  <a:pt x="2024" y="21574"/>
                  <a:pt x="2729" y="21574"/>
                </a:cubicBezTo>
                <a:lnTo>
                  <a:pt x="18292" y="21582"/>
                </a:lnTo>
                <a:cubicBezTo>
                  <a:pt x="19242" y="21582"/>
                  <a:pt x="20139" y="21533"/>
                  <a:pt x="20825" y="21197"/>
                </a:cubicBezTo>
                <a:cubicBezTo>
                  <a:pt x="21019" y="21107"/>
                  <a:pt x="21232" y="20993"/>
                  <a:pt x="21285" y="20878"/>
                </a:cubicBezTo>
                <a:cubicBezTo>
                  <a:pt x="21391" y="20624"/>
                  <a:pt x="21460" y="20363"/>
                  <a:pt x="21460" y="20101"/>
                </a:cubicBezTo>
                <a:cubicBezTo>
                  <a:pt x="21460" y="15021"/>
                  <a:pt x="21455" y="7526"/>
                  <a:pt x="21460" y="4863"/>
                </a:cubicBezTo>
                <a:cubicBezTo>
                  <a:pt x="21462" y="3648"/>
                  <a:pt x="21472" y="3593"/>
                  <a:pt x="21480" y="3702"/>
                </a:cubicBezTo>
                <a:cubicBezTo>
                  <a:pt x="21473" y="3394"/>
                  <a:pt x="21466" y="3072"/>
                  <a:pt x="21470" y="2821"/>
                </a:cubicBezTo>
                <a:cubicBezTo>
                  <a:pt x="21476" y="2450"/>
                  <a:pt x="21470" y="2201"/>
                  <a:pt x="21525" y="1900"/>
                </a:cubicBezTo>
                <a:cubicBezTo>
                  <a:pt x="21567" y="1482"/>
                  <a:pt x="21548" y="1112"/>
                  <a:pt x="21302" y="711"/>
                </a:cubicBezTo>
                <a:cubicBezTo>
                  <a:pt x="21126" y="408"/>
                  <a:pt x="20702" y="194"/>
                  <a:pt x="20051" y="96"/>
                </a:cubicBezTo>
                <a:cubicBezTo>
                  <a:pt x="19681" y="39"/>
                  <a:pt x="19279" y="23"/>
                  <a:pt x="18892" y="7"/>
                </a:cubicBezTo>
                <a:close/>
                <a:moveTo>
                  <a:pt x="21480" y="3702"/>
                </a:moveTo>
                <a:cubicBezTo>
                  <a:pt x="21484" y="3850"/>
                  <a:pt x="21482" y="3981"/>
                  <a:pt x="21487" y="4124"/>
                </a:cubicBezTo>
                <a:cubicBezTo>
                  <a:pt x="21497" y="4262"/>
                  <a:pt x="21490" y="3833"/>
                  <a:pt x="21480" y="3702"/>
                </a:cubicBezTo>
                <a:close/>
              </a:path>
            </a:pathLst>
          </a:custGeom>
        </p:spPr>
      </p:pic>
      <p:pic>
        <p:nvPicPr>
          <p:cNvPr id="395" name="Screenshot 2023-01-10 at 12.48.01.png" descr="Screenshot 2023-01-10 at 12.48.01.png"/>
          <p:cNvPicPr>
            <a:picLocks noChangeAspect="1"/>
          </p:cNvPicPr>
          <p:nvPr>
            <p:ph type="pic" idx="23"/>
          </p:nvPr>
        </p:nvPicPr>
        <p:blipFill>
          <a:blip r:embed="rId5">
            <a:extLst/>
          </a:blip>
          <a:srcRect l="885" t="0" r="878" b="2"/>
          <a:stretch>
            <a:fillRect/>
          </a:stretch>
        </p:blipFill>
        <p:spPr>
          <a:xfrm>
            <a:off x="6345510" y="613383"/>
            <a:ext cx="2493522" cy="5365354"/>
          </a:xfrm>
          <a:custGeom>
            <a:avLst/>
            <a:gdLst/>
            <a:ahLst/>
            <a:cxnLst>
              <a:cxn ang="0">
                <a:pos x="wd2" y="hd2"/>
              </a:cxn>
              <a:cxn ang="5400000">
                <a:pos x="wd2" y="hd2"/>
              </a:cxn>
              <a:cxn ang="10800000">
                <a:pos x="wd2" y="hd2"/>
              </a:cxn>
              <a:cxn ang="16200000">
                <a:pos x="wd2" y="hd2"/>
              </a:cxn>
            </a:cxnLst>
            <a:rect l="0" t="0" r="r" b="b"/>
            <a:pathLst>
              <a:path w="21542" h="21582" fill="norm" stroke="1" extrusionOk="0">
                <a:moveTo>
                  <a:pt x="18892" y="7"/>
                </a:moveTo>
                <a:cubicBezTo>
                  <a:pt x="18487" y="-18"/>
                  <a:pt x="18031" y="36"/>
                  <a:pt x="17626" y="19"/>
                </a:cubicBezTo>
                <a:cubicBezTo>
                  <a:pt x="16951" y="41"/>
                  <a:pt x="16885" y="56"/>
                  <a:pt x="16797" y="294"/>
                </a:cubicBezTo>
                <a:cubicBezTo>
                  <a:pt x="16761" y="400"/>
                  <a:pt x="16673" y="506"/>
                  <a:pt x="16533" y="596"/>
                </a:cubicBezTo>
                <a:cubicBezTo>
                  <a:pt x="16233" y="817"/>
                  <a:pt x="15740" y="849"/>
                  <a:pt x="15230" y="849"/>
                </a:cubicBezTo>
                <a:cubicBezTo>
                  <a:pt x="12137" y="849"/>
                  <a:pt x="7691" y="918"/>
                  <a:pt x="5952" y="849"/>
                </a:cubicBezTo>
                <a:cubicBezTo>
                  <a:pt x="4909" y="809"/>
                  <a:pt x="5178" y="721"/>
                  <a:pt x="4827" y="268"/>
                </a:cubicBezTo>
                <a:cubicBezTo>
                  <a:pt x="4792" y="105"/>
                  <a:pt x="4615" y="72"/>
                  <a:pt x="4103" y="45"/>
                </a:cubicBezTo>
                <a:cubicBezTo>
                  <a:pt x="3592" y="18"/>
                  <a:pt x="2387" y="16"/>
                  <a:pt x="1762" y="109"/>
                </a:cubicBezTo>
                <a:cubicBezTo>
                  <a:pt x="1137" y="201"/>
                  <a:pt x="564" y="296"/>
                  <a:pt x="352" y="599"/>
                </a:cubicBezTo>
                <a:cubicBezTo>
                  <a:pt x="176" y="877"/>
                  <a:pt x="55" y="1080"/>
                  <a:pt x="20" y="1367"/>
                </a:cubicBezTo>
                <a:cubicBezTo>
                  <a:pt x="-33" y="1702"/>
                  <a:pt x="37" y="2046"/>
                  <a:pt x="37" y="2382"/>
                </a:cubicBezTo>
                <a:cubicBezTo>
                  <a:pt x="55" y="5338"/>
                  <a:pt x="54" y="8285"/>
                  <a:pt x="54" y="11240"/>
                </a:cubicBezTo>
                <a:lnTo>
                  <a:pt x="54" y="13697"/>
                </a:lnTo>
                <a:cubicBezTo>
                  <a:pt x="54" y="15933"/>
                  <a:pt x="36" y="18168"/>
                  <a:pt x="54" y="20404"/>
                </a:cubicBezTo>
                <a:cubicBezTo>
                  <a:pt x="54" y="20731"/>
                  <a:pt x="246" y="21043"/>
                  <a:pt x="774" y="21280"/>
                </a:cubicBezTo>
                <a:cubicBezTo>
                  <a:pt x="1337" y="21526"/>
                  <a:pt x="2024" y="21574"/>
                  <a:pt x="2729" y="21574"/>
                </a:cubicBezTo>
                <a:lnTo>
                  <a:pt x="18292" y="21582"/>
                </a:lnTo>
                <a:cubicBezTo>
                  <a:pt x="19242" y="21582"/>
                  <a:pt x="20139" y="21533"/>
                  <a:pt x="20825" y="21197"/>
                </a:cubicBezTo>
                <a:cubicBezTo>
                  <a:pt x="21019" y="21107"/>
                  <a:pt x="21232" y="20993"/>
                  <a:pt x="21285" y="20878"/>
                </a:cubicBezTo>
                <a:cubicBezTo>
                  <a:pt x="21391" y="20624"/>
                  <a:pt x="21460" y="20363"/>
                  <a:pt x="21460" y="20101"/>
                </a:cubicBezTo>
                <a:cubicBezTo>
                  <a:pt x="21460" y="15021"/>
                  <a:pt x="21455" y="7526"/>
                  <a:pt x="21460" y="4863"/>
                </a:cubicBezTo>
                <a:cubicBezTo>
                  <a:pt x="21462" y="3648"/>
                  <a:pt x="21472" y="3593"/>
                  <a:pt x="21480" y="3702"/>
                </a:cubicBezTo>
                <a:cubicBezTo>
                  <a:pt x="21473" y="3394"/>
                  <a:pt x="21466" y="3072"/>
                  <a:pt x="21470" y="2821"/>
                </a:cubicBezTo>
                <a:cubicBezTo>
                  <a:pt x="21476" y="2450"/>
                  <a:pt x="21470" y="2201"/>
                  <a:pt x="21525" y="1900"/>
                </a:cubicBezTo>
                <a:cubicBezTo>
                  <a:pt x="21567" y="1482"/>
                  <a:pt x="21548" y="1112"/>
                  <a:pt x="21302" y="711"/>
                </a:cubicBezTo>
                <a:cubicBezTo>
                  <a:pt x="21126" y="408"/>
                  <a:pt x="20702" y="194"/>
                  <a:pt x="20051" y="96"/>
                </a:cubicBezTo>
                <a:cubicBezTo>
                  <a:pt x="19681" y="39"/>
                  <a:pt x="19279" y="23"/>
                  <a:pt x="18892" y="7"/>
                </a:cubicBezTo>
                <a:close/>
                <a:moveTo>
                  <a:pt x="21480" y="3702"/>
                </a:moveTo>
                <a:cubicBezTo>
                  <a:pt x="21484" y="3850"/>
                  <a:pt x="21482" y="3981"/>
                  <a:pt x="21487" y="4124"/>
                </a:cubicBezTo>
                <a:cubicBezTo>
                  <a:pt x="21497" y="4262"/>
                  <a:pt x="21490" y="3833"/>
                  <a:pt x="21480" y="3702"/>
                </a:cubicBezTo>
                <a:close/>
              </a:path>
            </a:pathLst>
          </a:custGeom>
        </p:spPr>
      </p:pic>
      <p:pic>
        <p:nvPicPr>
          <p:cNvPr id="396" name="Screenshot 2023-01-10 at 12.50.36.png" descr="Screenshot 2023-01-10 at 12.50.36.png"/>
          <p:cNvPicPr>
            <a:picLocks noChangeAspect="1"/>
          </p:cNvPicPr>
          <p:nvPr>
            <p:ph type="pic" idx="24"/>
          </p:nvPr>
        </p:nvPicPr>
        <p:blipFill>
          <a:blip r:embed="rId6">
            <a:extLst/>
          </a:blip>
          <a:srcRect l="1460" t="0" r="1453" b="2"/>
          <a:stretch>
            <a:fillRect/>
          </a:stretch>
        </p:blipFill>
        <p:spPr>
          <a:xfrm>
            <a:off x="9387352" y="613383"/>
            <a:ext cx="2493522" cy="5365354"/>
          </a:xfrm>
          <a:custGeom>
            <a:avLst/>
            <a:gdLst/>
            <a:ahLst/>
            <a:cxnLst>
              <a:cxn ang="0">
                <a:pos x="wd2" y="hd2"/>
              </a:cxn>
              <a:cxn ang="5400000">
                <a:pos x="wd2" y="hd2"/>
              </a:cxn>
              <a:cxn ang="10800000">
                <a:pos x="wd2" y="hd2"/>
              </a:cxn>
              <a:cxn ang="16200000">
                <a:pos x="wd2" y="hd2"/>
              </a:cxn>
            </a:cxnLst>
            <a:rect l="0" t="0" r="r" b="b"/>
            <a:pathLst>
              <a:path w="21542" h="21582" fill="norm" stroke="1" extrusionOk="0">
                <a:moveTo>
                  <a:pt x="18892" y="7"/>
                </a:moveTo>
                <a:cubicBezTo>
                  <a:pt x="18487" y="-18"/>
                  <a:pt x="18031" y="36"/>
                  <a:pt x="17626" y="19"/>
                </a:cubicBezTo>
                <a:cubicBezTo>
                  <a:pt x="16951" y="41"/>
                  <a:pt x="16885" y="56"/>
                  <a:pt x="16797" y="294"/>
                </a:cubicBezTo>
                <a:cubicBezTo>
                  <a:pt x="16761" y="400"/>
                  <a:pt x="16673" y="506"/>
                  <a:pt x="16533" y="596"/>
                </a:cubicBezTo>
                <a:cubicBezTo>
                  <a:pt x="16233" y="817"/>
                  <a:pt x="15740" y="849"/>
                  <a:pt x="15230" y="849"/>
                </a:cubicBezTo>
                <a:cubicBezTo>
                  <a:pt x="12137" y="849"/>
                  <a:pt x="7691" y="918"/>
                  <a:pt x="5952" y="849"/>
                </a:cubicBezTo>
                <a:cubicBezTo>
                  <a:pt x="4909" y="809"/>
                  <a:pt x="5178" y="721"/>
                  <a:pt x="4827" y="268"/>
                </a:cubicBezTo>
                <a:cubicBezTo>
                  <a:pt x="4792" y="105"/>
                  <a:pt x="4615" y="72"/>
                  <a:pt x="4103" y="45"/>
                </a:cubicBezTo>
                <a:cubicBezTo>
                  <a:pt x="3592" y="18"/>
                  <a:pt x="2387" y="16"/>
                  <a:pt x="1762" y="109"/>
                </a:cubicBezTo>
                <a:cubicBezTo>
                  <a:pt x="1137" y="201"/>
                  <a:pt x="564" y="296"/>
                  <a:pt x="352" y="599"/>
                </a:cubicBezTo>
                <a:cubicBezTo>
                  <a:pt x="176" y="877"/>
                  <a:pt x="55" y="1080"/>
                  <a:pt x="20" y="1367"/>
                </a:cubicBezTo>
                <a:cubicBezTo>
                  <a:pt x="-33" y="1702"/>
                  <a:pt x="37" y="2046"/>
                  <a:pt x="37" y="2382"/>
                </a:cubicBezTo>
                <a:cubicBezTo>
                  <a:pt x="55" y="5338"/>
                  <a:pt x="54" y="8285"/>
                  <a:pt x="54" y="11240"/>
                </a:cubicBezTo>
                <a:lnTo>
                  <a:pt x="54" y="13697"/>
                </a:lnTo>
                <a:cubicBezTo>
                  <a:pt x="54" y="15933"/>
                  <a:pt x="36" y="18168"/>
                  <a:pt x="54" y="20404"/>
                </a:cubicBezTo>
                <a:cubicBezTo>
                  <a:pt x="54" y="20731"/>
                  <a:pt x="246" y="21043"/>
                  <a:pt x="774" y="21280"/>
                </a:cubicBezTo>
                <a:cubicBezTo>
                  <a:pt x="1337" y="21526"/>
                  <a:pt x="2024" y="21574"/>
                  <a:pt x="2729" y="21574"/>
                </a:cubicBezTo>
                <a:lnTo>
                  <a:pt x="18292" y="21582"/>
                </a:lnTo>
                <a:cubicBezTo>
                  <a:pt x="19242" y="21582"/>
                  <a:pt x="20139" y="21533"/>
                  <a:pt x="20825" y="21197"/>
                </a:cubicBezTo>
                <a:cubicBezTo>
                  <a:pt x="21019" y="21107"/>
                  <a:pt x="21232" y="20993"/>
                  <a:pt x="21285" y="20878"/>
                </a:cubicBezTo>
                <a:cubicBezTo>
                  <a:pt x="21391" y="20624"/>
                  <a:pt x="21460" y="20363"/>
                  <a:pt x="21460" y="20101"/>
                </a:cubicBezTo>
                <a:cubicBezTo>
                  <a:pt x="21460" y="15021"/>
                  <a:pt x="21455" y="7526"/>
                  <a:pt x="21460" y="4863"/>
                </a:cubicBezTo>
                <a:cubicBezTo>
                  <a:pt x="21462" y="3648"/>
                  <a:pt x="21472" y="3593"/>
                  <a:pt x="21480" y="3702"/>
                </a:cubicBezTo>
                <a:cubicBezTo>
                  <a:pt x="21473" y="3394"/>
                  <a:pt x="21466" y="3072"/>
                  <a:pt x="21470" y="2821"/>
                </a:cubicBezTo>
                <a:cubicBezTo>
                  <a:pt x="21476" y="2450"/>
                  <a:pt x="21470" y="2201"/>
                  <a:pt x="21525" y="1900"/>
                </a:cubicBezTo>
                <a:cubicBezTo>
                  <a:pt x="21567" y="1482"/>
                  <a:pt x="21548" y="1112"/>
                  <a:pt x="21302" y="711"/>
                </a:cubicBezTo>
                <a:cubicBezTo>
                  <a:pt x="21126" y="408"/>
                  <a:pt x="20702" y="194"/>
                  <a:pt x="20051" y="96"/>
                </a:cubicBezTo>
                <a:cubicBezTo>
                  <a:pt x="19681" y="39"/>
                  <a:pt x="19279" y="23"/>
                  <a:pt x="18892" y="7"/>
                </a:cubicBezTo>
                <a:close/>
                <a:moveTo>
                  <a:pt x="21480" y="3702"/>
                </a:moveTo>
                <a:cubicBezTo>
                  <a:pt x="21484" y="3850"/>
                  <a:pt x="21482" y="3981"/>
                  <a:pt x="21487" y="4124"/>
                </a:cubicBezTo>
                <a:cubicBezTo>
                  <a:pt x="21497" y="4262"/>
                  <a:pt x="21490" y="3833"/>
                  <a:pt x="21480" y="3702"/>
                </a:cubicBezTo>
                <a:close/>
              </a:path>
            </a:pathLst>
          </a:cu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393"/>
                                        </p:tgtEl>
                                        <p:attrNameLst>
                                          <p:attrName>style.visibility</p:attrName>
                                        </p:attrNameLst>
                                      </p:cBhvr>
                                      <p:to>
                                        <p:strVal val="visible"/>
                                      </p:to>
                                    </p:set>
                                    <p:animEffect filter="fade" transition="in">
                                      <p:cBhvr>
                                        <p:cTn id="7" dur="500"/>
                                        <p:tgtEl>
                                          <p:spTgt spid="393"/>
                                        </p:tgtEl>
                                      </p:cBhvr>
                                    </p:animEffect>
                                  </p:childTnLst>
                                </p:cTn>
                              </p:par>
                            </p:childTnLst>
                          </p:cTn>
                        </p:par>
                        <p:par>
                          <p:cTn id="8" fill="hold">
                            <p:stCondLst>
                              <p:cond delay="500"/>
                            </p:stCondLst>
                            <p:childTnLst>
                              <p:par>
                                <p:cTn id="9" presetClass="entr" nodeType="afterEffect" presetID="10" grpId="2" fill="hold">
                                  <p:stCondLst>
                                    <p:cond delay="0"/>
                                  </p:stCondLst>
                                  <p:iterate type="el" backwards="0">
                                    <p:tmAbs val="0"/>
                                  </p:iterate>
                                  <p:childTnLst>
                                    <p:set>
                                      <p:cBhvr>
                                        <p:cTn id="10" fill="hold"/>
                                        <p:tgtEl>
                                          <p:spTgt spid="394"/>
                                        </p:tgtEl>
                                        <p:attrNameLst>
                                          <p:attrName>style.visibility</p:attrName>
                                        </p:attrNameLst>
                                      </p:cBhvr>
                                      <p:to>
                                        <p:strVal val="visible"/>
                                      </p:to>
                                    </p:set>
                                    <p:animEffect filter="fade" transition="in">
                                      <p:cBhvr>
                                        <p:cTn id="11" dur="500"/>
                                        <p:tgtEl>
                                          <p:spTgt spid="394"/>
                                        </p:tgtEl>
                                      </p:cBhvr>
                                    </p:animEffect>
                                  </p:childTnLst>
                                </p:cTn>
                              </p:par>
                            </p:childTnLst>
                          </p:cTn>
                        </p:par>
                        <p:par>
                          <p:cTn id="12" fill="hold">
                            <p:stCondLst>
                              <p:cond delay="1000"/>
                            </p:stCondLst>
                            <p:childTnLst>
                              <p:par>
                                <p:cTn id="13" presetClass="entr" nodeType="afterEffect" presetID="10" grpId="3" fill="hold">
                                  <p:stCondLst>
                                    <p:cond delay="0"/>
                                  </p:stCondLst>
                                  <p:iterate type="el" backwards="0">
                                    <p:tmAbs val="0"/>
                                  </p:iterate>
                                  <p:childTnLst>
                                    <p:set>
                                      <p:cBhvr>
                                        <p:cTn id="14" fill="hold"/>
                                        <p:tgtEl>
                                          <p:spTgt spid="395"/>
                                        </p:tgtEl>
                                        <p:attrNameLst>
                                          <p:attrName>style.visibility</p:attrName>
                                        </p:attrNameLst>
                                      </p:cBhvr>
                                      <p:to>
                                        <p:strVal val="visible"/>
                                      </p:to>
                                    </p:set>
                                    <p:animEffect filter="fade" transition="in">
                                      <p:cBhvr>
                                        <p:cTn id="15" dur="500"/>
                                        <p:tgtEl>
                                          <p:spTgt spid="395"/>
                                        </p:tgtEl>
                                      </p:cBhvr>
                                    </p:animEffect>
                                  </p:childTnLst>
                                </p:cTn>
                              </p:par>
                            </p:childTnLst>
                          </p:cTn>
                        </p:par>
                        <p:par>
                          <p:cTn id="16" fill="hold">
                            <p:stCondLst>
                              <p:cond delay="1500"/>
                            </p:stCondLst>
                            <p:childTnLst>
                              <p:par>
                                <p:cTn id="17" presetClass="entr" nodeType="afterEffect" presetID="10" grpId="4" fill="hold">
                                  <p:stCondLst>
                                    <p:cond delay="0"/>
                                  </p:stCondLst>
                                  <p:iterate type="el" backwards="0">
                                    <p:tmAbs val="0"/>
                                  </p:iterate>
                                  <p:childTnLst>
                                    <p:set>
                                      <p:cBhvr>
                                        <p:cTn id="18" fill="hold"/>
                                        <p:tgtEl>
                                          <p:spTgt spid="396"/>
                                        </p:tgtEl>
                                        <p:attrNameLst>
                                          <p:attrName>style.visibility</p:attrName>
                                        </p:attrNameLst>
                                      </p:cBhvr>
                                      <p:to>
                                        <p:strVal val="visible"/>
                                      </p:to>
                                    </p:set>
                                    <p:animEffect filter="fade" transition="in">
                                      <p:cBhvr>
                                        <p:cTn id="19" dur="5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5" grpId="3"/>
      <p:bldP build="whole" bldLvl="1" animBg="1" rev="0" advAuto="0" spid="393" grpId="1"/>
      <p:bldP build="whole" bldLvl="1" animBg="1" rev="0" advAuto="0" spid="396" grpId="4"/>
      <p:bldP build="whole" bldLvl="1" animBg="1" rev="0" advAuto="0" spid="394"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Freeform 19"/>
          <p:cNvSpPr/>
          <p:nvPr/>
        </p:nvSpPr>
        <p:spPr>
          <a:xfrm flipV="1">
            <a:off x="1" y="3447076"/>
            <a:ext cx="1515482" cy="3410924"/>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sp>
        <p:nvSpPr>
          <p:cNvPr id="401" name="Freeform 19"/>
          <p:cNvSpPr/>
          <p:nvPr/>
        </p:nvSpPr>
        <p:spPr>
          <a:xfrm flipH="1">
            <a:off x="10660456" y="-1"/>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pic>
        <p:nvPicPr>
          <p:cNvPr id="402" name="Picture Placeholder 3" descr="Picture Placeholder 3"/>
          <p:cNvPicPr>
            <a:picLocks noChangeAspect="1"/>
          </p:cNvPicPr>
          <p:nvPr/>
        </p:nvPicPr>
        <p:blipFill>
          <a:blip r:embed="rId3">
            <a:extLst/>
          </a:blip>
          <a:srcRect l="0" t="32879" r="0" b="32879"/>
          <a:stretch>
            <a:fillRect/>
          </a:stretch>
        </p:blipFill>
        <p:spPr>
          <a:xfrm>
            <a:off x="9711345" y="5609018"/>
            <a:ext cx="1871787" cy="640907"/>
          </a:xfrm>
          <a:prstGeom prst="rect">
            <a:avLst/>
          </a:prstGeom>
          <a:ln w="12700">
            <a:miter lim="400000"/>
          </a:ln>
        </p:spPr>
      </p:pic>
      <p:sp>
        <p:nvSpPr>
          <p:cNvPr id="403" name="TextBox 4"/>
          <p:cNvSpPr txBox="1"/>
          <p:nvPr/>
        </p:nvSpPr>
        <p:spPr>
          <a:xfrm>
            <a:off x="4226238" y="3148329"/>
            <a:ext cx="3739525"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500">
                <a:solidFill>
                  <a:srgbClr val="281035"/>
                </a:solidFill>
              </a:defRPr>
            </a:lvl1pPr>
          </a:lstStyle>
          <a:p>
            <a:pPr/>
            <a:r>
              <a:t>Future plans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403"/>
                                        </p:tgtEl>
                                        <p:attrNameLst>
                                          <p:attrName>style.visibility</p:attrName>
                                        </p:attrNameLst>
                                      </p:cBhvr>
                                      <p:to>
                                        <p:strVal val="visible"/>
                                      </p:to>
                                    </p:set>
                                    <p:animEffect filter="wipe(left)" transition="in">
                                      <p:cBhvr>
                                        <p:cTn id="7" dur="5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Freeform 5"/>
          <p:cNvSpPr/>
          <p:nvPr/>
        </p:nvSpPr>
        <p:spPr>
          <a:xfrm rot="18834318">
            <a:off x="-2917220" y="-2164866"/>
            <a:ext cx="12195176" cy="8347747"/>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0" y="14392"/>
                  <a:pt x="0" y="7196"/>
                  <a:pt x="0" y="0"/>
                </a:cubicBezTo>
                <a:cubicBezTo>
                  <a:pt x="7200" y="0"/>
                  <a:pt x="14400" y="0"/>
                  <a:pt x="21600" y="0"/>
                </a:cubicBezTo>
                <a:cubicBezTo>
                  <a:pt x="21600" y="5999"/>
                  <a:pt x="21600" y="11997"/>
                  <a:pt x="21600" y="17996"/>
                </a:cubicBezTo>
                <a:cubicBezTo>
                  <a:pt x="21279" y="17770"/>
                  <a:pt x="20964" y="17544"/>
                  <a:pt x="20644" y="17330"/>
                </a:cubicBezTo>
                <a:cubicBezTo>
                  <a:pt x="20149" y="17002"/>
                  <a:pt x="19637" y="16889"/>
                  <a:pt x="19119" y="17070"/>
                </a:cubicBezTo>
                <a:cubicBezTo>
                  <a:pt x="18697" y="17217"/>
                  <a:pt x="18304" y="17510"/>
                  <a:pt x="17938" y="17940"/>
                </a:cubicBezTo>
                <a:cubicBezTo>
                  <a:pt x="17556" y="18380"/>
                  <a:pt x="17184" y="18855"/>
                  <a:pt x="16813" y="19341"/>
                </a:cubicBezTo>
                <a:cubicBezTo>
                  <a:pt x="16177" y="20177"/>
                  <a:pt x="15508" y="20843"/>
                  <a:pt x="14749" y="21126"/>
                </a:cubicBezTo>
                <a:cubicBezTo>
                  <a:pt x="14282" y="21306"/>
                  <a:pt x="13821" y="21498"/>
                  <a:pt x="13348" y="21544"/>
                </a:cubicBezTo>
                <a:cubicBezTo>
                  <a:pt x="12668" y="21600"/>
                  <a:pt x="12004" y="21397"/>
                  <a:pt x="11346" y="21080"/>
                </a:cubicBezTo>
                <a:cubicBezTo>
                  <a:pt x="10316" y="20583"/>
                  <a:pt x="9315" y="19894"/>
                  <a:pt x="8325" y="19149"/>
                </a:cubicBezTo>
                <a:cubicBezTo>
                  <a:pt x="7554" y="18561"/>
                  <a:pt x="6772" y="18087"/>
                  <a:pt x="5940" y="17974"/>
                </a:cubicBezTo>
                <a:cubicBezTo>
                  <a:pt x="5276" y="17883"/>
                  <a:pt x="4618" y="17962"/>
                  <a:pt x="3960" y="18200"/>
                </a:cubicBezTo>
                <a:cubicBezTo>
                  <a:pt x="3206" y="18482"/>
                  <a:pt x="2486" y="18956"/>
                  <a:pt x="1783" y="19578"/>
                </a:cubicBezTo>
                <a:cubicBezTo>
                  <a:pt x="1159" y="20143"/>
                  <a:pt x="563" y="20798"/>
                  <a:pt x="0" y="21589"/>
                </a:cubicBezTo>
                <a:close/>
              </a:path>
            </a:pathLst>
          </a:custGeom>
          <a:gradFill>
            <a:gsLst>
              <a:gs pos="99501">
                <a:srgbClr val="281035"/>
              </a:gs>
              <a:gs pos="100000">
                <a:srgbClr val="521395"/>
              </a:gs>
              <a:gs pos="100000">
                <a:schemeClr val="accent2"/>
              </a:gs>
            </a:gsLst>
            <a:lin ang="13244802"/>
          </a:gradFill>
          <a:ln w="12700">
            <a:miter lim="400000"/>
          </a:ln>
        </p:spPr>
        <p:txBody>
          <a:bodyPr lIns="45719" rIns="45719"/>
          <a:lstStyle/>
          <a:p>
            <a:pPr/>
          </a:p>
        </p:txBody>
      </p:sp>
      <p:pic>
        <p:nvPicPr>
          <p:cNvPr id="408" name="Picture 2" descr="Picture 2"/>
          <p:cNvPicPr>
            <a:picLocks noChangeAspect="1"/>
          </p:cNvPicPr>
          <p:nvPr/>
        </p:nvPicPr>
        <p:blipFill>
          <a:blip r:embed="rId3">
            <a:extLst/>
          </a:blip>
          <a:stretch>
            <a:fillRect/>
          </a:stretch>
        </p:blipFill>
        <p:spPr>
          <a:xfrm>
            <a:off x="829452" y="751905"/>
            <a:ext cx="7982287" cy="6282206"/>
          </a:xfrm>
          <a:prstGeom prst="rect">
            <a:avLst/>
          </a:prstGeom>
          <a:ln w="12700">
            <a:miter lim="400000"/>
          </a:ln>
        </p:spPr>
      </p:pic>
      <p:pic>
        <p:nvPicPr>
          <p:cNvPr id="409" name="Picture Placeholder 3" descr="Picture Placeholder 3"/>
          <p:cNvPicPr>
            <a:picLocks noChangeAspect="1"/>
          </p:cNvPicPr>
          <p:nvPr/>
        </p:nvPicPr>
        <p:blipFill>
          <a:blip r:embed="rId4">
            <a:extLst/>
          </a:blip>
          <a:srcRect l="3" t="0" r="1" b="2"/>
          <a:stretch>
            <a:fillRect/>
          </a:stretch>
        </p:blipFill>
        <p:spPr>
          <a:xfrm>
            <a:off x="3503050" y="878619"/>
            <a:ext cx="2484042" cy="5365355"/>
          </a:xfrm>
          <a:custGeom>
            <a:avLst/>
            <a:gdLst/>
            <a:ahLst/>
            <a:cxnLst>
              <a:cxn ang="0">
                <a:pos x="wd2" y="hd2"/>
              </a:cxn>
              <a:cxn ang="5400000">
                <a:pos x="wd2" y="hd2"/>
              </a:cxn>
              <a:cxn ang="10800000">
                <a:pos x="wd2" y="hd2"/>
              </a:cxn>
              <a:cxn ang="16200000">
                <a:pos x="wd2" y="hd2"/>
              </a:cxn>
            </a:cxnLst>
            <a:rect l="0" t="0" r="r" b="b"/>
            <a:pathLst>
              <a:path w="21596" h="21582" fill="norm" stroke="1" extrusionOk="0">
                <a:moveTo>
                  <a:pt x="18970" y="7"/>
                </a:moveTo>
                <a:cubicBezTo>
                  <a:pt x="18563" y="-18"/>
                  <a:pt x="18104" y="36"/>
                  <a:pt x="17697" y="19"/>
                </a:cubicBezTo>
                <a:cubicBezTo>
                  <a:pt x="17018" y="41"/>
                  <a:pt x="16951" y="56"/>
                  <a:pt x="16862" y="294"/>
                </a:cubicBezTo>
                <a:cubicBezTo>
                  <a:pt x="16827" y="400"/>
                  <a:pt x="16738" y="506"/>
                  <a:pt x="16596" y="596"/>
                </a:cubicBezTo>
                <a:cubicBezTo>
                  <a:pt x="16295" y="817"/>
                  <a:pt x="15799" y="849"/>
                  <a:pt x="15285" y="849"/>
                </a:cubicBezTo>
                <a:cubicBezTo>
                  <a:pt x="12173" y="849"/>
                  <a:pt x="7699" y="918"/>
                  <a:pt x="5948" y="849"/>
                </a:cubicBezTo>
                <a:cubicBezTo>
                  <a:pt x="4899" y="809"/>
                  <a:pt x="5170" y="721"/>
                  <a:pt x="4817" y="268"/>
                </a:cubicBezTo>
                <a:cubicBezTo>
                  <a:pt x="4781" y="105"/>
                  <a:pt x="4603" y="72"/>
                  <a:pt x="4089" y="45"/>
                </a:cubicBezTo>
                <a:cubicBezTo>
                  <a:pt x="3574" y="18"/>
                  <a:pt x="2361" y="16"/>
                  <a:pt x="1732" y="109"/>
                </a:cubicBezTo>
                <a:cubicBezTo>
                  <a:pt x="1103" y="201"/>
                  <a:pt x="526" y="296"/>
                  <a:pt x="314" y="599"/>
                </a:cubicBezTo>
                <a:cubicBezTo>
                  <a:pt x="153" y="852"/>
                  <a:pt x="46" y="1048"/>
                  <a:pt x="0" y="1296"/>
                </a:cubicBezTo>
                <a:lnTo>
                  <a:pt x="0" y="4154"/>
                </a:lnTo>
                <a:cubicBezTo>
                  <a:pt x="9" y="6517"/>
                  <a:pt x="14" y="8876"/>
                  <a:pt x="14" y="11240"/>
                </a:cubicBezTo>
                <a:lnTo>
                  <a:pt x="14" y="13697"/>
                </a:lnTo>
                <a:cubicBezTo>
                  <a:pt x="14" y="15933"/>
                  <a:pt x="-4" y="18168"/>
                  <a:pt x="14" y="20404"/>
                </a:cubicBezTo>
                <a:cubicBezTo>
                  <a:pt x="14" y="20731"/>
                  <a:pt x="207" y="21043"/>
                  <a:pt x="738" y="21280"/>
                </a:cubicBezTo>
                <a:cubicBezTo>
                  <a:pt x="1305" y="21526"/>
                  <a:pt x="1996" y="21574"/>
                  <a:pt x="2705" y="21574"/>
                </a:cubicBezTo>
                <a:lnTo>
                  <a:pt x="18366" y="21582"/>
                </a:lnTo>
                <a:cubicBezTo>
                  <a:pt x="19323" y="21582"/>
                  <a:pt x="20225" y="21533"/>
                  <a:pt x="20916" y="21197"/>
                </a:cubicBezTo>
                <a:cubicBezTo>
                  <a:pt x="21111" y="21107"/>
                  <a:pt x="21325" y="20993"/>
                  <a:pt x="21379" y="20878"/>
                </a:cubicBezTo>
                <a:cubicBezTo>
                  <a:pt x="21485" y="20624"/>
                  <a:pt x="21555" y="20363"/>
                  <a:pt x="21555" y="20101"/>
                </a:cubicBezTo>
                <a:cubicBezTo>
                  <a:pt x="21555" y="15021"/>
                  <a:pt x="21550" y="7526"/>
                  <a:pt x="21555" y="4863"/>
                </a:cubicBezTo>
                <a:cubicBezTo>
                  <a:pt x="21557" y="3648"/>
                  <a:pt x="21567" y="3593"/>
                  <a:pt x="21575" y="3702"/>
                </a:cubicBezTo>
                <a:cubicBezTo>
                  <a:pt x="21568" y="3394"/>
                  <a:pt x="21561" y="3072"/>
                  <a:pt x="21565" y="2821"/>
                </a:cubicBezTo>
                <a:cubicBezTo>
                  <a:pt x="21569" y="2543"/>
                  <a:pt x="21574" y="2331"/>
                  <a:pt x="21596" y="2117"/>
                </a:cubicBezTo>
                <a:lnTo>
                  <a:pt x="21596" y="1220"/>
                </a:lnTo>
                <a:cubicBezTo>
                  <a:pt x="21561" y="1052"/>
                  <a:pt x="21503" y="884"/>
                  <a:pt x="21396" y="711"/>
                </a:cubicBezTo>
                <a:cubicBezTo>
                  <a:pt x="21219" y="408"/>
                  <a:pt x="20792" y="194"/>
                  <a:pt x="20136" y="96"/>
                </a:cubicBezTo>
                <a:cubicBezTo>
                  <a:pt x="19764" y="39"/>
                  <a:pt x="19360" y="23"/>
                  <a:pt x="18970" y="7"/>
                </a:cubicBezTo>
                <a:close/>
                <a:moveTo>
                  <a:pt x="21575" y="3702"/>
                </a:moveTo>
                <a:cubicBezTo>
                  <a:pt x="21579" y="3850"/>
                  <a:pt x="21576" y="3981"/>
                  <a:pt x="21582" y="4124"/>
                </a:cubicBezTo>
                <a:cubicBezTo>
                  <a:pt x="21592" y="4262"/>
                  <a:pt x="21585" y="3833"/>
                  <a:pt x="21575" y="3702"/>
                </a:cubicBezTo>
                <a:close/>
              </a:path>
            </a:pathLst>
          </a:custGeom>
          <a:ln w="12700">
            <a:miter lim="400000"/>
          </a:ln>
        </p:spPr>
      </p:pic>
      <p:sp>
        <p:nvSpPr>
          <p:cNvPr id="410" name="TextBox 30"/>
          <p:cNvSpPr txBox="1"/>
          <p:nvPr/>
        </p:nvSpPr>
        <p:spPr>
          <a:xfrm>
            <a:off x="7966902" y="2421811"/>
            <a:ext cx="3739525" cy="157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200">
                <a:solidFill>
                  <a:srgbClr val="2C0E37"/>
                </a:solidFill>
                <a:latin typeface="Montserrat-Bold"/>
                <a:ea typeface="Montserrat-Bold"/>
                <a:cs typeface="Montserrat-Bold"/>
                <a:sym typeface="Montserrat-Bold"/>
              </a:defRPr>
            </a:lvl1pPr>
          </a:lstStyle>
          <a:p>
            <a:pPr/>
            <a:r>
              <a:t>Soon available in your favourite virtual store!</a:t>
            </a:r>
          </a:p>
        </p:txBody>
      </p:sp>
      <p:grpSp>
        <p:nvGrpSpPr>
          <p:cNvPr id="430" name="Group 2"/>
          <p:cNvGrpSpPr/>
          <p:nvPr/>
        </p:nvGrpSpPr>
        <p:grpSpPr>
          <a:xfrm>
            <a:off x="9736724" y="4304276"/>
            <a:ext cx="1467845" cy="368804"/>
            <a:chOff x="0" y="0"/>
            <a:chExt cx="1467844" cy="368802"/>
          </a:xfrm>
        </p:grpSpPr>
        <p:sp>
          <p:nvSpPr>
            <p:cNvPr id="411" name="Freeform 5"/>
            <p:cNvSpPr/>
            <p:nvPr/>
          </p:nvSpPr>
          <p:spPr>
            <a:xfrm>
              <a:off x="0" y="0"/>
              <a:ext cx="1467845" cy="368803"/>
            </a:xfrm>
            <a:prstGeom prst="roundRect">
              <a:avLst>
                <a:gd name="adj" fmla="val 12005"/>
              </a:avLst>
            </a:prstGeom>
            <a:noFill/>
            <a:ln w="19050" cap="flat">
              <a:solidFill>
                <a:srgbClr val="4700FF"/>
              </a:solidFill>
              <a:prstDash val="solid"/>
              <a:round/>
            </a:ln>
            <a:effectLst/>
          </p:spPr>
          <p:txBody>
            <a:bodyPr wrap="square" lIns="45719" tIns="45719" rIns="45719" bIns="45719" numCol="1" anchor="t">
              <a:noAutofit/>
            </a:bodyPr>
            <a:lstStyle/>
            <a:p>
              <a:pPr/>
            </a:p>
          </p:txBody>
        </p:sp>
        <p:sp>
          <p:nvSpPr>
            <p:cNvPr id="412" name="TextBox 35"/>
            <p:cNvSpPr txBox="1"/>
            <p:nvPr/>
          </p:nvSpPr>
          <p:spPr>
            <a:xfrm>
              <a:off x="400855" y="60304"/>
              <a:ext cx="1014588"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1100">
                  <a:latin typeface="Montserrat-Bold"/>
                  <a:ea typeface="Montserrat-Bold"/>
                  <a:cs typeface="Montserrat-Bold"/>
                  <a:sym typeface="Montserrat-Bold"/>
                </a:defRPr>
              </a:lvl1pPr>
            </a:lstStyle>
            <a:p>
              <a:pPr/>
              <a:r>
                <a:t>Play Store</a:t>
              </a:r>
            </a:p>
          </p:txBody>
        </p:sp>
        <p:grpSp>
          <p:nvGrpSpPr>
            <p:cNvPr id="429" name="Group 56"/>
            <p:cNvGrpSpPr/>
            <p:nvPr/>
          </p:nvGrpSpPr>
          <p:grpSpPr>
            <a:xfrm>
              <a:off x="160223" y="84938"/>
              <a:ext cx="188914" cy="209514"/>
              <a:chOff x="0" y="37"/>
              <a:chExt cx="188912" cy="209513"/>
            </a:xfrm>
          </p:grpSpPr>
          <p:sp>
            <p:nvSpPr>
              <p:cNvPr id="413" name="Freeform 5"/>
              <p:cNvSpPr/>
              <p:nvPr/>
            </p:nvSpPr>
            <p:spPr>
              <a:xfrm>
                <a:off x="0" y="4763"/>
                <a:ext cx="106364" cy="130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557"/>
                    </a:moveTo>
                    <a:cubicBezTo>
                      <a:pt x="0" y="9479"/>
                      <a:pt x="0" y="9401"/>
                      <a:pt x="0" y="9324"/>
                    </a:cubicBezTo>
                    <a:cubicBezTo>
                      <a:pt x="0" y="6837"/>
                      <a:pt x="0" y="4351"/>
                      <a:pt x="0" y="1865"/>
                    </a:cubicBezTo>
                    <a:cubicBezTo>
                      <a:pt x="0" y="1632"/>
                      <a:pt x="0" y="1321"/>
                      <a:pt x="97" y="1088"/>
                    </a:cubicBezTo>
                    <a:cubicBezTo>
                      <a:pt x="195" y="855"/>
                      <a:pt x="195" y="699"/>
                      <a:pt x="389" y="466"/>
                    </a:cubicBezTo>
                    <a:cubicBezTo>
                      <a:pt x="486" y="311"/>
                      <a:pt x="681" y="155"/>
                      <a:pt x="876" y="0"/>
                    </a:cubicBezTo>
                    <a:cubicBezTo>
                      <a:pt x="876" y="0"/>
                      <a:pt x="876" y="0"/>
                      <a:pt x="973" y="0"/>
                    </a:cubicBezTo>
                    <a:cubicBezTo>
                      <a:pt x="1070" y="0"/>
                      <a:pt x="1070" y="78"/>
                      <a:pt x="1168" y="155"/>
                    </a:cubicBezTo>
                    <a:cubicBezTo>
                      <a:pt x="2724" y="1399"/>
                      <a:pt x="4281" y="2564"/>
                      <a:pt x="5741" y="3807"/>
                    </a:cubicBezTo>
                    <a:cubicBezTo>
                      <a:pt x="6616" y="4506"/>
                      <a:pt x="7492" y="5206"/>
                      <a:pt x="8368" y="5905"/>
                    </a:cubicBezTo>
                    <a:cubicBezTo>
                      <a:pt x="12649" y="9324"/>
                      <a:pt x="17027" y="12820"/>
                      <a:pt x="21405" y="16317"/>
                    </a:cubicBezTo>
                    <a:cubicBezTo>
                      <a:pt x="21503" y="16394"/>
                      <a:pt x="21600" y="16394"/>
                      <a:pt x="21600" y="16550"/>
                    </a:cubicBezTo>
                    <a:cubicBezTo>
                      <a:pt x="21600" y="16627"/>
                      <a:pt x="21503" y="16627"/>
                      <a:pt x="21503" y="16705"/>
                    </a:cubicBezTo>
                    <a:cubicBezTo>
                      <a:pt x="19459" y="18337"/>
                      <a:pt x="17416" y="19891"/>
                      <a:pt x="15470" y="21522"/>
                    </a:cubicBezTo>
                    <a:cubicBezTo>
                      <a:pt x="15373" y="21522"/>
                      <a:pt x="15373" y="21600"/>
                      <a:pt x="15178" y="21600"/>
                    </a:cubicBezTo>
                    <a:cubicBezTo>
                      <a:pt x="11968" y="19036"/>
                      <a:pt x="8659" y="16394"/>
                      <a:pt x="5449" y="13830"/>
                    </a:cubicBezTo>
                    <a:cubicBezTo>
                      <a:pt x="3697" y="12432"/>
                      <a:pt x="2043" y="11111"/>
                      <a:pt x="292" y="9712"/>
                    </a:cubicBezTo>
                    <a:cubicBezTo>
                      <a:pt x="195" y="9635"/>
                      <a:pt x="97" y="9635"/>
                      <a:pt x="0" y="9557"/>
                    </a:cubicBezTo>
                    <a:close/>
                  </a:path>
                </a:pathLst>
              </a:custGeom>
              <a:solidFill>
                <a:srgbClr val="00C4FE"/>
              </a:solidFill>
              <a:ln w="12700" cap="flat">
                <a:noFill/>
                <a:miter lim="400000"/>
              </a:ln>
              <a:effectLst/>
            </p:spPr>
            <p:txBody>
              <a:bodyPr wrap="square" lIns="45719" tIns="45719" rIns="45719" bIns="45719" numCol="1" anchor="t">
                <a:noAutofit/>
              </a:bodyPr>
              <a:lstStyle/>
              <a:p>
                <a:pPr/>
              </a:p>
            </p:txBody>
          </p:sp>
          <p:sp>
            <p:nvSpPr>
              <p:cNvPr id="414" name="Freeform 6"/>
              <p:cNvSpPr/>
              <p:nvPr/>
            </p:nvSpPr>
            <p:spPr>
              <a:xfrm>
                <a:off x="0" y="61913"/>
                <a:ext cx="74614" cy="144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77" y="0"/>
                      <a:pt x="277" y="71"/>
                      <a:pt x="415" y="142"/>
                    </a:cubicBezTo>
                    <a:cubicBezTo>
                      <a:pt x="2631" y="1279"/>
                      <a:pt x="4985" y="2416"/>
                      <a:pt x="7200" y="3624"/>
                    </a:cubicBezTo>
                    <a:cubicBezTo>
                      <a:pt x="12046" y="5968"/>
                      <a:pt x="16615" y="8455"/>
                      <a:pt x="21462" y="10871"/>
                    </a:cubicBezTo>
                    <a:cubicBezTo>
                      <a:pt x="21462" y="10871"/>
                      <a:pt x="21600" y="10942"/>
                      <a:pt x="21600" y="11013"/>
                    </a:cubicBezTo>
                    <a:cubicBezTo>
                      <a:pt x="21600" y="11084"/>
                      <a:pt x="21600" y="11155"/>
                      <a:pt x="21462" y="11155"/>
                    </a:cubicBezTo>
                    <a:cubicBezTo>
                      <a:pt x="20908" y="11511"/>
                      <a:pt x="20215" y="11795"/>
                      <a:pt x="19662" y="12079"/>
                    </a:cubicBezTo>
                    <a:cubicBezTo>
                      <a:pt x="18692" y="12576"/>
                      <a:pt x="17723" y="13145"/>
                      <a:pt x="16754" y="13642"/>
                    </a:cubicBezTo>
                    <a:cubicBezTo>
                      <a:pt x="16615" y="13642"/>
                      <a:pt x="16615" y="13713"/>
                      <a:pt x="16477" y="13784"/>
                    </a:cubicBezTo>
                    <a:cubicBezTo>
                      <a:pt x="16338" y="13784"/>
                      <a:pt x="16200" y="13855"/>
                      <a:pt x="16062" y="13926"/>
                    </a:cubicBezTo>
                    <a:cubicBezTo>
                      <a:pt x="15231" y="14353"/>
                      <a:pt x="14400" y="14779"/>
                      <a:pt x="13569" y="15205"/>
                    </a:cubicBezTo>
                    <a:cubicBezTo>
                      <a:pt x="9554" y="17337"/>
                      <a:pt x="5400" y="19397"/>
                      <a:pt x="1385" y="21529"/>
                    </a:cubicBezTo>
                    <a:cubicBezTo>
                      <a:pt x="1246" y="21529"/>
                      <a:pt x="1246" y="21600"/>
                      <a:pt x="1108" y="21600"/>
                    </a:cubicBezTo>
                    <a:cubicBezTo>
                      <a:pt x="415" y="21174"/>
                      <a:pt x="138" y="20676"/>
                      <a:pt x="0" y="20179"/>
                    </a:cubicBezTo>
                    <a:cubicBezTo>
                      <a:pt x="0" y="20037"/>
                      <a:pt x="0" y="19824"/>
                      <a:pt x="0" y="19682"/>
                    </a:cubicBezTo>
                    <a:cubicBezTo>
                      <a:pt x="0" y="13216"/>
                      <a:pt x="0" y="6679"/>
                      <a:pt x="0" y="213"/>
                    </a:cubicBezTo>
                    <a:cubicBezTo>
                      <a:pt x="0" y="142"/>
                      <a:pt x="0" y="71"/>
                      <a:pt x="0" y="0"/>
                    </a:cubicBezTo>
                    <a:close/>
                  </a:path>
                </a:pathLst>
              </a:custGeom>
              <a:solidFill>
                <a:srgbClr val="00DFFE"/>
              </a:solidFill>
              <a:ln w="12700" cap="flat">
                <a:noFill/>
                <a:miter lim="400000"/>
              </a:ln>
              <a:effectLst/>
            </p:spPr>
            <p:txBody>
              <a:bodyPr wrap="square" lIns="45719" tIns="45719" rIns="45719" bIns="45719" numCol="1" anchor="t">
                <a:noAutofit/>
              </a:bodyPr>
              <a:lstStyle/>
              <a:p>
                <a:pPr/>
              </a:p>
            </p:txBody>
          </p:sp>
          <p:sp>
            <p:nvSpPr>
              <p:cNvPr id="415" name="Freeform 7"/>
              <p:cNvSpPr/>
              <p:nvPr/>
            </p:nvSpPr>
            <p:spPr>
              <a:xfrm>
                <a:off x="158750" y="81593"/>
                <a:ext cx="30163" cy="43820"/>
              </a:xfrm>
              <a:custGeom>
                <a:avLst/>
                <a:gdLst/>
                <a:ahLst/>
                <a:cxnLst>
                  <a:cxn ang="0">
                    <a:pos x="wd2" y="hd2"/>
                  </a:cxn>
                  <a:cxn ang="5400000">
                    <a:pos x="wd2" y="hd2"/>
                  </a:cxn>
                  <a:cxn ang="10800000">
                    <a:pos x="wd2" y="hd2"/>
                  </a:cxn>
                  <a:cxn ang="16200000">
                    <a:pos x="wd2" y="hd2"/>
                  </a:cxn>
                </a:cxnLst>
                <a:rect l="0" t="0" r="r" b="b"/>
                <a:pathLst>
                  <a:path w="21600" h="21294" fill="norm" stroke="1" extrusionOk="0">
                    <a:moveTo>
                      <a:pt x="21600" y="10380"/>
                    </a:moveTo>
                    <a:cubicBezTo>
                      <a:pt x="21600" y="11062"/>
                      <a:pt x="21600" y="11517"/>
                      <a:pt x="21263" y="11972"/>
                    </a:cubicBezTo>
                    <a:cubicBezTo>
                      <a:pt x="20250" y="13791"/>
                      <a:pt x="18563" y="14928"/>
                      <a:pt x="16200" y="15837"/>
                    </a:cubicBezTo>
                    <a:cubicBezTo>
                      <a:pt x="12150" y="17656"/>
                      <a:pt x="7763" y="19248"/>
                      <a:pt x="3713" y="20612"/>
                    </a:cubicBezTo>
                    <a:cubicBezTo>
                      <a:pt x="3038" y="20839"/>
                      <a:pt x="2700" y="21067"/>
                      <a:pt x="2025" y="21294"/>
                    </a:cubicBezTo>
                    <a:cubicBezTo>
                      <a:pt x="1350" y="21294"/>
                      <a:pt x="1013" y="20839"/>
                      <a:pt x="1013" y="20612"/>
                    </a:cubicBezTo>
                    <a:cubicBezTo>
                      <a:pt x="1013" y="20385"/>
                      <a:pt x="1013" y="20157"/>
                      <a:pt x="1013" y="19930"/>
                    </a:cubicBezTo>
                    <a:cubicBezTo>
                      <a:pt x="1013" y="14018"/>
                      <a:pt x="1013" y="8107"/>
                      <a:pt x="1013" y="2195"/>
                    </a:cubicBezTo>
                    <a:cubicBezTo>
                      <a:pt x="1013" y="1513"/>
                      <a:pt x="1013" y="831"/>
                      <a:pt x="0" y="376"/>
                    </a:cubicBezTo>
                    <a:cubicBezTo>
                      <a:pt x="0" y="-306"/>
                      <a:pt x="675" y="149"/>
                      <a:pt x="675" y="149"/>
                    </a:cubicBezTo>
                    <a:cubicBezTo>
                      <a:pt x="1688" y="603"/>
                      <a:pt x="2700" y="831"/>
                      <a:pt x="3713" y="1286"/>
                    </a:cubicBezTo>
                    <a:cubicBezTo>
                      <a:pt x="7763" y="2877"/>
                      <a:pt x="11813" y="4469"/>
                      <a:pt x="16200" y="6060"/>
                    </a:cubicBezTo>
                    <a:cubicBezTo>
                      <a:pt x="17888" y="6742"/>
                      <a:pt x="19237" y="7652"/>
                      <a:pt x="20250" y="8789"/>
                    </a:cubicBezTo>
                    <a:cubicBezTo>
                      <a:pt x="20925" y="9243"/>
                      <a:pt x="21263" y="9926"/>
                      <a:pt x="21600" y="10380"/>
                    </a:cubicBezTo>
                    <a:close/>
                  </a:path>
                </a:pathLst>
              </a:custGeom>
              <a:solidFill>
                <a:srgbClr val="FED500"/>
              </a:solidFill>
              <a:ln w="12700" cap="flat">
                <a:noFill/>
                <a:miter lim="400000"/>
              </a:ln>
              <a:effectLst/>
            </p:spPr>
            <p:txBody>
              <a:bodyPr wrap="square" lIns="45719" tIns="45719" rIns="45719" bIns="45719" numCol="1" anchor="t">
                <a:noAutofit/>
              </a:bodyPr>
              <a:lstStyle/>
              <a:p>
                <a:pPr/>
              </a:p>
            </p:txBody>
          </p:sp>
          <p:sp>
            <p:nvSpPr>
              <p:cNvPr id="416" name="Freeform 8"/>
              <p:cNvSpPr/>
              <p:nvPr/>
            </p:nvSpPr>
            <p:spPr>
              <a:xfrm>
                <a:off x="35264" y="11113"/>
                <a:ext cx="104437" cy="60326"/>
              </a:xfrm>
              <a:custGeom>
                <a:avLst/>
                <a:gdLst/>
                <a:ahLst/>
                <a:cxnLst>
                  <a:cxn ang="0">
                    <a:pos x="wd2" y="hd2"/>
                  </a:cxn>
                  <a:cxn ang="5400000">
                    <a:pos x="wd2" y="hd2"/>
                  </a:cxn>
                  <a:cxn ang="10800000">
                    <a:pos x="wd2" y="hd2"/>
                  </a:cxn>
                  <a:cxn ang="16200000">
                    <a:pos x="wd2" y="hd2"/>
                  </a:cxn>
                </a:cxnLst>
                <a:rect l="0" t="0" r="r" b="b"/>
                <a:pathLst>
                  <a:path w="21530" h="21600" fill="norm" stroke="1" extrusionOk="0">
                    <a:moveTo>
                      <a:pt x="319" y="0"/>
                    </a:moveTo>
                    <a:cubicBezTo>
                      <a:pt x="1098" y="857"/>
                      <a:pt x="1973" y="1714"/>
                      <a:pt x="2752" y="2571"/>
                    </a:cubicBezTo>
                    <a:cubicBezTo>
                      <a:pt x="8979" y="8743"/>
                      <a:pt x="15206" y="14914"/>
                      <a:pt x="21433" y="21086"/>
                    </a:cubicBezTo>
                    <a:cubicBezTo>
                      <a:pt x="21433" y="21257"/>
                      <a:pt x="21433" y="21257"/>
                      <a:pt x="21530" y="21257"/>
                    </a:cubicBezTo>
                    <a:cubicBezTo>
                      <a:pt x="21530" y="21429"/>
                      <a:pt x="21433" y="21600"/>
                      <a:pt x="21335" y="21600"/>
                    </a:cubicBezTo>
                    <a:cubicBezTo>
                      <a:pt x="21141" y="21600"/>
                      <a:pt x="20849" y="21257"/>
                      <a:pt x="20654" y="21086"/>
                    </a:cubicBezTo>
                    <a:cubicBezTo>
                      <a:pt x="18611" y="18857"/>
                      <a:pt x="16471" y="16800"/>
                      <a:pt x="14427" y="14743"/>
                    </a:cubicBezTo>
                    <a:cubicBezTo>
                      <a:pt x="12579" y="12857"/>
                      <a:pt x="10730" y="11143"/>
                      <a:pt x="8881" y="9257"/>
                    </a:cubicBezTo>
                    <a:cubicBezTo>
                      <a:pt x="7227" y="7543"/>
                      <a:pt x="5476" y="5829"/>
                      <a:pt x="3725" y="4114"/>
                    </a:cubicBezTo>
                    <a:cubicBezTo>
                      <a:pt x="2849" y="3086"/>
                      <a:pt x="1973" y="2229"/>
                      <a:pt x="1000" y="1371"/>
                    </a:cubicBezTo>
                    <a:cubicBezTo>
                      <a:pt x="708" y="1029"/>
                      <a:pt x="416" y="686"/>
                      <a:pt x="125" y="514"/>
                    </a:cubicBezTo>
                    <a:cubicBezTo>
                      <a:pt x="125" y="343"/>
                      <a:pt x="-70" y="343"/>
                      <a:pt x="27" y="171"/>
                    </a:cubicBezTo>
                    <a:cubicBezTo>
                      <a:pt x="125" y="0"/>
                      <a:pt x="222" y="0"/>
                      <a:pt x="319" y="0"/>
                    </a:cubicBezTo>
                    <a:close/>
                  </a:path>
                </a:pathLst>
              </a:custGeom>
              <a:solidFill>
                <a:srgbClr val="3FF397"/>
              </a:solidFill>
              <a:ln w="12700" cap="flat">
                <a:noFill/>
                <a:miter lim="400000"/>
              </a:ln>
              <a:effectLst/>
            </p:spPr>
            <p:txBody>
              <a:bodyPr wrap="square" lIns="45719" tIns="45719" rIns="45719" bIns="45719" numCol="1" anchor="t">
                <a:noAutofit/>
              </a:bodyPr>
              <a:lstStyle/>
              <a:p>
                <a:pPr/>
              </a:p>
            </p:txBody>
          </p:sp>
          <p:sp>
            <p:nvSpPr>
              <p:cNvPr id="417" name="Freeform 9"/>
              <p:cNvSpPr/>
              <p:nvPr/>
            </p:nvSpPr>
            <p:spPr>
              <a:xfrm>
                <a:off x="4763" y="173037"/>
                <a:ext cx="73026" cy="36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584"/>
                    </a:moveTo>
                    <a:cubicBezTo>
                      <a:pt x="139" y="19296"/>
                      <a:pt x="139" y="19296"/>
                      <a:pt x="279" y="19008"/>
                    </a:cubicBezTo>
                    <a:cubicBezTo>
                      <a:pt x="279" y="19296"/>
                      <a:pt x="279" y="19296"/>
                      <a:pt x="279" y="19296"/>
                    </a:cubicBezTo>
                    <a:cubicBezTo>
                      <a:pt x="1672" y="21312"/>
                      <a:pt x="3066" y="21024"/>
                      <a:pt x="4320" y="19584"/>
                    </a:cubicBezTo>
                    <a:cubicBezTo>
                      <a:pt x="5574" y="18432"/>
                      <a:pt x="6828" y="16704"/>
                      <a:pt x="7943" y="15264"/>
                    </a:cubicBezTo>
                    <a:cubicBezTo>
                      <a:pt x="10870" y="12096"/>
                      <a:pt x="13657" y="8928"/>
                      <a:pt x="16444" y="5472"/>
                    </a:cubicBezTo>
                    <a:cubicBezTo>
                      <a:pt x="17837" y="3744"/>
                      <a:pt x="19231" y="2304"/>
                      <a:pt x="20625" y="576"/>
                    </a:cubicBezTo>
                    <a:cubicBezTo>
                      <a:pt x="20903" y="288"/>
                      <a:pt x="21043" y="0"/>
                      <a:pt x="21182" y="0"/>
                    </a:cubicBezTo>
                    <a:cubicBezTo>
                      <a:pt x="21321" y="0"/>
                      <a:pt x="21461" y="0"/>
                      <a:pt x="21600" y="288"/>
                    </a:cubicBezTo>
                    <a:cubicBezTo>
                      <a:pt x="20206" y="2016"/>
                      <a:pt x="18813" y="3456"/>
                      <a:pt x="17559" y="5184"/>
                    </a:cubicBezTo>
                    <a:cubicBezTo>
                      <a:pt x="13378" y="10080"/>
                      <a:pt x="9197" y="14976"/>
                      <a:pt x="5017" y="19872"/>
                    </a:cubicBezTo>
                    <a:cubicBezTo>
                      <a:pt x="4041" y="21024"/>
                      <a:pt x="3066" y="21600"/>
                      <a:pt x="1951" y="21600"/>
                    </a:cubicBezTo>
                    <a:cubicBezTo>
                      <a:pt x="1115" y="21312"/>
                      <a:pt x="557" y="20736"/>
                      <a:pt x="0" y="19584"/>
                    </a:cubicBezTo>
                    <a:close/>
                  </a:path>
                </a:pathLst>
              </a:custGeom>
              <a:solidFill>
                <a:srgbClr val="BA2241"/>
              </a:solidFill>
              <a:ln w="12700" cap="flat">
                <a:noFill/>
                <a:miter lim="400000"/>
              </a:ln>
              <a:effectLst/>
            </p:spPr>
            <p:txBody>
              <a:bodyPr wrap="square" lIns="45719" tIns="45719" rIns="45719" bIns="45719" numCol="1" anchor="t">
                <a:noAutofit/>
              </a:bodyPr>
              <a:lstStyle/>
              <a:p>
                <a:pPr/>
              </a:p>
            </p:txBody>
          </p:sp>
          <p:sp>
            <p:nvSpPr>
              <p:cNvPr id="418" name="Freeform 10"/>
              <p:cNvSpPr/>
              <p:nvPr/>
            </p:nvSpPr>
            <p:spPr>
              <a:xfrm>
                <a:off x="76200" y="138376"/>
                <a:ext cx="63501" cy="36250"/>
              </a:xfrm>
              <a:custGeom>
                <a:avLst/>
                <a:gdLst/>
                <a:ahLst/>
                <a:cxnLst>
                  <a:cxn ang="0">
                    <a:pos x="wd2" y="hd2"/>
                  </a:cxn>
                  <a:cxn ang="5400000">
                    <a:pos x="wd2" y="hd2"/>
                  </a:cxn>
                  <a:cxn ang="10800000">
                    <a:pos x="wd2" y="hd2"/>
                  </a:cxn>
                  <a:cxn ang="16200000">
                    <a:pos x="wd2" y="hd2"/>
                  </a:cxn>
                </a:cxnLst>
                <a:rect l="0" t="0" r="r" b="b"/>
                <a:pathLst>
                  <a:path w="21600" h="21444" fill="norm" stroke="1" extrusionOk="0">
                    <a:moveTo>
                      <a:pt x="480" y="21444"/>
                    </a:moveTo>
                    <a:cubicBezTo>
                      <a:pt x="320" y="21163"/>
                      <a:pt x="160" y="21444"/>
                      <a:pt x="0" y="21444"/>
                    </a:cubicBezTo>
                    <a:cubicBezTo>
                      <a:pt x="0" y="20883"/>
                      <a:pt x="320" y="20883"/>
                      <a:pt x="480" y="20602"/>
                    </a:cubicBezTo>
                    <a:cubicBezTo>
                      <a:pt x="3200" y="17797"/>
                      <a:pt x="6080" y="14992"/>
                      <a:pt x="8800" y="12187"/>
                    </a:cubicBezTo>
                    <a:cubicBezTo>
                      <a:pt x="11520" y="9662"/>
                      <a:pt x="14240" y="6857"/>
                      <a:pt x="16960" y="4332"/>
                    </a:cubicBezTo>
                    <a:cubicBezTo>
                      <a:pt x="18240" y="2930"/>
                      <a:pt x="19520" y="1527"/>
                      <a:pt x="20960" y="125"/>
                    </a:cubicBezTo>
                    <a:cubicBezTo>
                      <a:pt x="21120" y="125"/>
                      <a:pt x="21120" y="125"/>
                      <a:pt x="21280" y="125"/>
                    </a:cubicBezTo>
                    <a:cubicBezTo>
                      <a:pt x="21280" y="-156"/>
                      <a:pt x="21280" y="125"/>
                      <a:pt x="21440" y="125"/>
                    </a:cubicBezTo>
                    <a:cubicBezTo>
                      <a:pt x="21440" y="125"/>
                      <a:pt x="21600" y="125"/>
                      <a:pt x="21600" y="405"/>
                    </a:cubicBezTo>
                    <a:cubicBezTo>
                      <a:pt x="19520" y="2369"/>
                      <a:pt x="17600" y="4332"/>
                      <a:pt x="15680" y="6296"/>
                    </a:cubicBezTo>
                    <a:cubicBezTo>
                      <a:pt x="10720" y="11345"/>
                      <a:pt x="5760" y="16395"/>
                      <a:pt x="640" y="21163"/>
                    </a:cubicBezTo>
                    <a:cubicBezTo>
                      <a:pt x="640" y="21444"/>
                      <a:pt x="480" y="21444"/>
                      <a:pt x="480" y="21444"/>
                    </a:cubicBezTo>
                    <a:close/>
                  </a:path>
                </a:pathLst>
              </a:custGeom>
              <a:solidFill>
                <a:srgbClr val="C72B3A"/>
              </a:solidFill>
              <a:ln w="12700" cap="flat">
                <a:noFill/>
                <a:miter lim="400000"/>
              </a:ln>
              <a:effectLst/>
            </p:spPr>
            <p:txBody>
              <a:bodyPr wrap="square" lIns="45719" tIns="45719" rIns="45719" bIns="45719" numCol="1" anchor="t">
                <a:noAutofit/>
              </a:bodyPr>
              <a:lstStyle/>
              <a:p>
                <a:pPr/>
              </a:p>
            </p:txBody>
          </p:sp>
          <p:sp>
            <p:nvSpPr>
              <p:cNvPr id="419" name="Freeform 11"/>
              <p:cNvSpPr/>
              <p:nvPr/>
            </p:nvSpPr>
            <p:spPr>
              <a:xfrm>
                <a:off x="139700" y="69850"/>
                <a:ext cx="49213" cy="33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17"/>
                    </a:moveTo>
                    <a:cubicBezTo>
                      <a:pt x="208" y="309"/>
                      <a:pt x="208" y="309"/>
                      <a:pt x="415" y="0"/>
                    </a:cubicBezTo>
                    <a:cubicBezTo>
                      <a:pt x="3531" y="2777"/>
                      <a:pt x="6854" y="5554"/>
                      <a:pt x="9969" y="8331"/>
                    </a:cubicBezTo>
                    <a:cubicBezTo>
                      <a:pt x="12877" y="10491"/>
                      <a:pt x="15785" y="12960"/>
                      <a:pt x="18485" y="15429"/>
                    </a:cubicBezTo>
                    <a:cubicBezTo>
                      <a:pt x="19938" y="16663"/>
                      <a:pt x="20977" y="18514"/>
                      <a:pt x="21392" y="21291"/>
                    </a:cubicBezTo>
                    <a:cubicBezTo>
                      <a:pt x="21600" y="21291"/>
                      <a:pt x="21392" y="21600"/>
                      <a:pt x="21600" y="21600"/>
                    </a:cubicBezTo>
                    <a:cubicBezTo>
                      <a:pt x="20769" y="18514"/>
                      <a:pt x="18900" y="16663"/>
                      <a:pt x="17031" y="14811"/>
                    </a:cubicBezTo>
                    <a:cubicBezTo>
                      <a:pt x="14538" y="12651"/>
                      <a:pt x="12046" y="10491"/>
                      <a:pt x="9346" y="8331"/>
                    </a:cubicBezTo>
                    <a:cubicBezTo>
                      <a:pt x="9138" y="8023"/>
                      <a:pt x="8723" y="8023"/>
                      <a:pt x="8515" y="7714"/>
                    </a:cubicBezTo>
                    <a:cubicBezTo>
                      <a:pt x="8308" y="7714"/>
                      <a:pt x="8100" y="7714"/>
                      <a:pt x="8100" y="7406"/>
                    </a:cubicBezTo>
                    <a:cubicBezTo>
                      <a:pt x="5400" y="5246"/>
                      <a:pt x="2700" y="3086"/>
                      <a:pt x="0" y="926"/>
                    </a:cubicBezTo>
                    <a:cubicBezTo>
                      <a:pt x="0" y="926"/>
                      <a:pt x="0" y="617"/>
                      <a:pt x="0" y="617"/>
                    </a:cubicBezTo>
                    <a:cubicBezTo>
                      <a:pt x="0" y="617"/>
                      <a:pt x="0" y="617"/>
                      <a:pt x="0" y="617"/>
                    </a:cubicBezTo>
                    <a:close/>
                  </a:path>
                </a:pathLst>
              </a:custGeom>
              <a:solidFill>
                <a:srgbClr val="FEDD3F"/>
              </a:solidFill>
              <a:ln w="12700" cap="flat">
                <a:noFill/>
                <a:miter lim="400000"/>
              </a:ln>
              <a:effectLst/>
            </p:spPr>
            <p:txBody>
              <a:bodyPr wrap="square" lIns="45719" tIns="45719" rIns="45719" bIns="45719" numCol="1" anchor="t">
                <a:noAutofit/>
              </a:bodyPr>
              <a:lstStyle/>
              <a:p>
                <a:pPr/>
              </a:p>
            </p:txBody>
          </p:sp>
          <p:sp>
            <p:nvSpPr>
              <p:cNvPr id="420" name="Freeform 12"/>
              <p:cNvSpPr/>
              <p:nvPr/>
            </p:nvSpPr>
            <p:spPr>
              <a:xfrm>
                <a:off x="139700" y="106362"/>
                <a:ext cx="47625" cy="31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9" y="21600"/>
                    </a:moveTo>
                    <a:cubicBezTo>
                      <a:pt x="210" y="21600"/>
                      <a:pt x="210" y="21282"/>
                      <a:pt x="0" y="21282"/>
                    </a:cubicBezTo>
                    <a:cubicBezTo>
                      <a:pt x="0" y="20965"/>
                      <a:pt x="210" y="20647"/>
                      <a:pt x="419" y="20647"/>
                    </a:cubicBezTo>
                    <a:cubicBezTo>
                      <a:pt x="3355" y="18106"/>
                      <a:pt x="6291" y="15565"/>
                      <a:pt x="9017" y="13024"/>
                    </a:cubicBezTo>
                    <a:cubicBezTo>
                      <a:pt x="9227" y="13024"/>
                      <a:pt x="9647" y="12706"/>
                      <a:pt x="9856" y="12706"/>
                    </a:cubicBezTo>
                    <a:cubicBezTo>
                      <a:pt x="10695" y="11753"/>
                      <a:pt x="11744" y="11118"/>
                      <a:pt x="12792" y="10165"/>
                    </a:cubicBezTo>
                    <a:cubicBezTo>
                      <a:pt x="14680" y="8576"/>
                      <a:pt x="16777" y="6988"/>
                      <a:pt x="18664" y="5082"/>
                    </a:cubicBezTo>
                    <a:cubicBezTo>
                      <a:pt x="19922" y="3812"/>
                      <a:pt x="20761" y="2541"/>
                      <a:pt x="21390" y="318"/>
                    </a:cubicBezTo>
                    <a:cubicBezTo>
                      <a:pt x="21390" y="318"/>
                      <a:pt x="21600" y="0"/>
                      <a:pt x="21600" y="0"/>
                    </a:cubicBezTo>
                    <a:cubicBezTo>
                      <a:pt x="21390" y="2224"/>
                      <a:pt x="20551" y="3812"/>
                      <a:pt x="19503" y="5082"/>
                    </a:cubicBezTo>
                    <a:cubicBezTo>
                      <a:pt x="18664" y="6035"/>
                      <a:pt x="17616" y="6988"/>
                      <a:pt x="16567" y="7624"/>
                    </a:cubicBezTo>
                    <a:cubicBezTo>
                      <a:pt x="11324" y="12388"/>
                      <a:pt x="5872" y="16835"/>
                      <a:pt x="629" y="21600"/>
                    </a:cubicBezTo>
                    <a:cubicBezTo>
                      <a:pt x="419" y="21600"/>
                      <a:pt x="419" y="21600"/>
                      <a:pt x="419" y="21600"/>
                    </a:cubicBezTo>
                    <a:close/>
                  </a:path>
                </a:pathLst>
              </a:custGeom>
              <a:solidFill>
                <a:srgbClr val="E2BB01"/>
              </a:solidFill>
              <a:ln w="12700" cap="flat">
                <a:noFill/>
                <a:miter lim="400000"/>
              </a:ln>
              <a:effectLst/>
            </p:spPr>
            <p:txBody>
              <a:bodyPr wrap="square" lIns="45719" tIns="45719" rIns="45719" bIns="45719" numCol="1" anchor="t">
                <a:noAutofit/>
              </a:bodyPr>
              <a:lstStyle/>
              <a:p>
                <a:pPr/>
              </a:p>
            </p:txBody>
          </p:sp>
          <p:sp>
            <p:nvSpPr>
              <p:cNvPr id="421" name="Freeform 13"/>
              <p:cNvSpPr/>
              <p:nvPr/>
            </p:nvSpPr>
            <p:spPr>
              <a:xfrm>
                <a:off x="4763" y="37"/>
                <a:ext cx="31751" cy="12701"/>
              </a:xfrm>
              <a:custGeom>
                <a:avLst/>
                <a:gdLst/>
                <a:ahLst/>
                <a:cxnLst>
                  <a:cxn ang="0">
                    <a:pos x="wd2" y="hd2"/>
                  </a:cxn>
                  <a:cxn ang="5400000">
                    <a:pos x="wd2" y="hd2"/>
                  </a:cxn>
                  <a:cxn ang="10800000">
                    <a:pos x="wd2" y="hd2"/>
                  </a:cxn>
                  <a:cxn ang="16200000">
                    <a:pos x="wd2" y="hd2"/>
                  </a:cxn>
                </a:cxnLst>
                <a:rect l="0" t="0" r="r" b="b"/>
                <a:pathLst>
                  <a:path w="21600" h="20535" fill="norm" stroke="1" extrusionOk="0">
                    <a:moveTo>
                      <a:pt x="21600" y="19404"/>
                    </a:moveTo>
                    <a:cubicBezTo>
                      <a:pt x="21287" y="20204"/>
                      <a:pt x="20974" y="20204"/>
                      <a:pt x="20661" y="20204"/>
                    </a:cubicBezTo>
                    <a:cubicBezTo>
                      <a:pt x="20348" y="21004"/>
                      <a:pt x="20035" y="20204"/>
                      <a:pt x="19722" y="19404"/>
                    </a:cubicBezTo>
                    <a:cubicBezTo>
                      <a:pt x="16904" y="15404"/>
                      <a:pt x="14087" y="11404"/>
                      <a:pt x="11583" y="7404"/>
                    </a:cubicBezTo>
                    <a:cubicBezTo>
                      <a:pt x="9704" y="5004"/>
                      <a:pt x="7513" y="2604"/>
                      <a:pt x="5322" y="2604"/>
                    </a:cubicBezTo>
                    <a:cubicBezTo>
                      <a:pt x="3757" y="2604"/>
                      <a:pt x="2191" y="3404"/>
                      <a:pt x="939" y="5804"/>
                    </a:cubicBezTo>
                    <a:cubicBezTo>
                      <a:pt x="939" y="6604"/>
                      <a:pt x="626" y="6604"/>
                      <a:pt x="626" y="6604"/>
                    </a:cubicBezTo>
                    <a:cubicBezTo>
                      <a:pt x="313" y="6604"/>
                      <a:pt x="313" y="6604"/>
                      <a:pt x="313" y="6604"/>
                    </a:cubicBezTo>
                    <a:cubicBezTo>
                      <a:pt x="313" y="6604"/>
                      <a:pt x="0" y="5804"/>
                      <a:pt x="0" y="5804"/>
                    </a:cubicBezTo>
                    <a:cubicBezTo>
                      <a:pt x="1252" y="2604"/>
                      <a:pt x="2504" y="204"/>
                      <a:pt x="4383" y="204"/>
                    </a:cubicBezTo>
                    <a:cubicBezTo>
                      <a:pt x="6574" y="-596"/>
                      <a:pt x="8765" y="1004"/>
                      <a:pt x="10643" y="4204"/>
                    </a:cubicBezTo>
                    <a:cubicBezTo>
                      <a:pt x="14087" y="9004"/>
                      <a:pt x="17843" y="13804"/>
                      <a:pt x="21287" y="19404"/>
                    </a:cubicBezTo>
                    <a:cubicBezTo>
                      <a:pt x="21287" y="19404"/>
                      <a:pt x="21287" y="19404"/>
                      <a:pt x="21600" y="19404"/>
                    </a:cubicBezTo>
                    <a:close/>
                  </a:path>
                </a:pathLst>
              </a:custGeom>
              <a:solidFill>
                <a:srgbClr val="4AE196"/>
              </a:solidFill>
              <a:ln w="12700" cap="flat">
                <a:noFill/>
                <a:miter lim="400000"/>
              </a:ln>
              <a:effectLst/>
            </p:spPr>
            <p:txBody>
              <a:bodyPr wrap="square" lIns="45719" tIns="45719" rIns="45719" bIns="45719" numCol="1" anchor="t">
                <a:noAutofit/>
              </a:bodyPr>
              <a:lstStyle/>
              <a:p>
                <a:pPr/>
              </a:p>
            </p:txBody>
          </p:sp>
          <p:sp>
            <p:nvSpPr>
              <p:cNvPr id="422" name="Freeform 14"/>
              <p:cNvSpPr/>
              <p:nvPr/>
            </p:nvSpPr>
            <p:spPr>
              <a:xfrm>
                <a:off x="1588" y="12700"/>
                <a:ext cx="15876" cy="28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0"/>
                    </a:moveTo>
                    <a:cubicBezTo>
                      <a:pt x="19575" y="732"/>
                      <a:pt x="20250" y="1464"/>
                      <a:pt x="21600" y="2197"/>
                    </a:cubicBezTo>
                    <a:cubicBezTo>
                      <a:pt x="11475" y="7322"/>
                      <a:pt x="5400" y="13546"/>
                      <a:pt x="1350" y="20502"/>
                    </a:cubicBezTo>
                    <a:cubicBezTo>
                      <a:pt x="1350" y="21234"/>
                      <a:pt x="675" y="21600"/>
                      <a:pt x="0" y="21600"/>
                    </a:cubicBezTo>
                    <a:cubicBezTo>
                      <a:pt x="2025" y="13546"/>
                      <a:pt x="8100" y="6224"/>
                      <a:pt x="18900" y="0"/>
                    </a:cubicBezTo>
                    <a:close/>
                  </a:path>
                </a:pathLst>
              </a:custGeom>
              <a:solidFill>
                <a:srgbClr val="42D1FE"/>
              </a:solidFill>
              <a:ln w="12700" cap="flat">
                <a:noFill/>
                <a:miter lim="400000"/>
              </a:ln>
              <a:effectLst/>
            </p:spPr>
            <p:txBody>
              <a:bodyPr wrap="square" lIns="45719" tIns="45719" rIns="45719" bIns="45719" numCol="1" anchor="t">
                <a:noAutofit/>
              </a:bodyPr>
              <a:lstStyle/>
              <a:p>
                <a:pPr/>
              </a:p>
            </p:txBody>
          </p:sp>
          <p:sp>
            <p:nvSpPr>
              <p:cNvPr id="423" name="Freeform 15"/>
              <p:cNvSpPr/>
              <p:nvPr/>
            </p:nvSpPr>
            <p:spPr>
              <a:xfrm>
                <a:off x="28852" y="15875"/>
                <a:ext cx="110849" cy="88901"/>
              </a:xfrm>
              <a:custGeom>
                <a:avLst/>
                <a:gdLst/>
                <a:ahLst/>
                <a:cxnLst>
                  <a:cxn ang="0">
                    <a:pos x="wd2" y="hd2"/>
                  </a:cxn>
                  <a:cxn ang="5400000">
                    <a:pos x="wd2" y="hd2"/>
                  </a:cxn>
                  <a:cxn ang="10800000">
                    <a:pos x="wd2" y="hd2"/>
                  </a:cxn>
                  <a:cxn ang="16200000">
                    <a:pos x="wd2" y="hd2"/>
                  </a:cxn>
                </a:cxnLst>
                <a:rect l="0" t="0" r="r" b="b"/>
                <a:pathLst>
                  <a:path w="21546" h="21600" fill="norm" stroke="1" extrusionOk="0">
                    <a:moveTo>
                      <a:pt x="21546" y="13528"/>
                    </a:moveTo>
                    <a:cubicBezTo>
                      <a:pt x="21546" y="13528"/>
                      <a:pt x="21546" y="13528"/>
                      <a:pt x="21546" y="13528"/>
                    </a:cubicBezTo>
                    <a:cubicBezTo>
                      <a:pt x="21546" y="13642"/>
                      <a:pt x="21454" y="13756"/>
                      <a:pt x="21362" y="13756"/>
                    </a:cubicBezTo>
                    <a:cubicBezTo>
                      <a:pt x="20719" y="14665"/>
                      <a:pt x="19983" y="15461"/>
                      <a:pt x="19340" y="16371"/>
                    </a:cubicBezTo>
                    <a:cubicBezTo>
                      <a:pt x="17961" y="17962"/>
                      <a:pt x="16675" y="19667"/>
                      <a:pt x="15296" y="21373"/>
                    </a:cubicBezTo>
                    <a:cubicBezTo>
                      <a:pt x="15204" y="21373"/>
                      <a:pt x="15204" y="21486"/>
                      <a:pt x="15112" y="21600"/>
                    </a:cubicBezTo>
                    <a:cubicBezTo>
                      <a:pt x="15020" y="21600"/>
                      <a:pt x="15020" y="21600"/>
                      <a:pt x="15020" y="21600"/>
                    </a:cubicBezTo>
                    <a:cubicBezTo>
                      <a:pt x="14928" y="21486"/>
                      <a:pt x="14928" y="21373"/>
                      <a:pt x="14836" y="21373"/>
                    </a:cubicBezTo>
                    <a:cubicBezTo>
                      <a:pt x="9965" y="15347"/>
                      <a:pt x="5093" y="9322"/>
                      <a:pt x="222" y="3297"/>
                    </a:cubicBezTo>
                    <a:cubicBezTo>
                      <a:pt x="130" y="3183"/>
                      <a:pt x="130" y="3069"/>
                      <a:pt x="38" y="2956"/>
                    </a:cubicBezTo>
                    <a:cubicBezTo>
                      <a:pt x="-54" y="2842"/>
                      <a:pt x="38" y="2728"/>
                      <a:pt x="130" y="2615"/>
                    </a:cubicBezTo>
                    <a:cubicBezTo>
                      <a:pt x="773" y="1819"/>
                      <a:pt x="1417" y="1023"/>
                      <a:pt x="2152" y="114"/>
                    </a:cubicBezTo>
                    <a:cubicBezTo>
                      <a:pt x="2244" y="0"/>
                      <a:pt x="2244" y="0"/>
                      <a:pt x="2336" y="0"/>
                    </a:cubicBezTo>
                    <a:cubicBezTo>
                      <a:pt x="2795" y="227"/>
                      <a:pt x="3071" y="568"/>
                      <a:pt x="3439" y="796"/>
                    </a:cubicBezTo>
                    <a:cubicBezTo>
                      <a:pt x="4358" y="1364"/>
                      <a:pt x="5277" y="2046"/>
                      <a:pt x="6196" y="2728"/>
                    </a:cubicBezTo>
                    <a:cubicBezTo>
                      <a:pt x="7299" y="3524"/>
                      <a:pt x="8402" y="4320"/>
                      <a:pt x="9505" y="5002"/>
                    </a:cubicBezTo>
                    <a:cubicBezTo>
                      <a:pt x="10516" y="5798"/>
                      <a:pt x="11527" y="6480"/>
                      <a:pt x="12538" y="7162"/>
                    </a:cubicBezTo>
                    <a:cubicBezTo>
                      <a:pt x="13641" y="7958"/>
                      <a:pt x="14836" y="8754"/>
                      <a:pt x="15939" y="9549"/>
                    </a:cubicBezTo>
                    <a:cubicBezTo>
                      <a:pt x="16858" y="10232"/>
                      <a:pt x="17869" y="10914"/>
                      <a:pt x="18789" y="11596"/>
                    </a:cubicBezTo>
                    <a:cubicBezTo>
                      <a:pt x="19708" y="12278"/>
                      <a:pt x="20627" y="12846"/>
                      <a:pt x="21546" y="13528"/>
                    </a:cubicBezTo>
                    <a:close/>
                  </a:path>
                </a:pathLst>
              </a:custGeom>
              <a:solidFill>
                <a:srgbClr val="00EF76"/>
              </a:solidFill>
              <a:ln w="12700" cap="flat">
                <a:noFill/>
                <a:miter lim="400000"/>
              </a:ln>
              <a:effectLst/>
            </p:spPr>
            <p:txBody>
              <a:bodyPr wrap="square" lIns="45719" tIns="45719" rIns="45719" bIns="45719" numCol="1" anchor="t">
                <a:noAutofit/>
              </a:bodyPr>
              <a:lstStyle/>
              <a:p>
                <a:pPr/>
              </a:p>
            </p:txBody>
          </p:sp>
          <p:sp>
            <p:nvSpPr>
              <p:cNvPr id="424" name="Freeform 16"/>
              <p:cNvSpPr/>
              <p:nvPr/>
            </p:nvSpPr>
            <p:spPr>
              <a:xfrm>
                <a:off x="55909" y="104775"/>
                <a:ext cx="83792" cy="67838"/>
              </a:xfrm>
              <a:custGeom>
                <a:avLst/>
                <a:gdLst/>
                <a:ahLst/>
                <a:cxnLst>
                  <a:cxn ang="0">
                    <a:pos x="wd2" y="hd2"/>
                  </a:cxn>
                  <a:cxn ang="5400000">
                    <a:pos x="wd2" y="hd2"/>
                  </a:cxn>
                  <a:cxn ang="10800000">
                    <a:pos x="wd2" y="hd2"/>
                  </a:cxn>
                  <a:cxn ang="16200000">
                    <a:pos x="wd2" y="hd2"/>
                  </a:cxn>
                </a:cxnLst>
                <a:rect l="0" t="0" r="r" b="b"/>
                <a:pathLst>
                  <a:path w="21511" h="21465" fill="norm" stroke="1" extrusionOk="0">
                    <a:moveTo>
                      <a:pt x="12748" y="0"/>
                    </a:moveTo>
                    <a:cubicBezTo>
                      <a:pt x="12748" y="0"/>
                      <a:pt x="12748" y="0"/>
                      <a:pt x="12748" y="0"/>
                    </a:cubicBezTo>
                    <a:cubicBezTo>
                      <a:pt x="12994" y="0"/>
                      <a:pt x="12994" y="148"/>
                      <a:pt x="13118" y="296"/>
                    </a:cubicBezTo>
                    <a:cubicBezTo>
                      <a:pt x="15340" y="2959"/>
                      <a:pt x="17561" y="5622"/>
                      <a:pt x="19783" y="8285"/>
                    </a:cubicBezTo>
                    <a:cubicBezTo>
                      <a:pt x="20277" y="8877"/>
                      <a:pt x="20770" y="9468"/>
                      <a:pt x="21388" y="10060"/>
                    </a:cubicBezTo>
                    <a:cubicBezTo>
                      <a:pt x="21388" y="10208"/>
                      <a:pt x="21511" y="10356"/>
                      <a:pt x="21511" y="10504"/>
                    </a:cubicBezTo>
                    <a:cubicBezTo>
                      <a:pt x="19906" y="11540"/>
                      <a:pt x="18425" y="12575"/>
                      <a:pt x="16821" y="13611"/>
                    </a:cubicBezTo>
                    <a:cubicBezTo>
                      <a:pt x="15463" y="14647"/>
                      <a:pt x="14105" y="15534"/>
                      <a:pt x="12748" y="16422"/>
                    </a:cubicBezTo>
                    <a:cubicBezTo>
                      <a:pt x="11266" y="17458"/>
                      <a:pt x="9785" y="18493"/>
                      <a:pt x="8181" y="19529"/>
                    </a:cubicBezTo>
                    <a:cubicBezTo>
                      <a:pt x="7317" y="20121"/>
                      <a:pt x="6453" y="20712"/>
                      <a:pt x="5465" y="21304"/>
                    </a:cubicBezTo>
                    <a:cubicBezTo>
                      <a:pt x="5218" y="21600"/>
                      <a:pt x="4972" y="21452"/>
                      <a:pt x="4848" y="21156"/>
                    </a:cubicBezTo>
                    <a:cubicBezTo>
                      <a:pt x="3244" y="19381"/>
                      <a:pt x="1762" y="17605"/>
                      <a:pt x="158" y="15682"/>
                    </a:cubicBezTo>
                    <a:cubicBezTo>
                      <a:pt x="158" y="15682"/>
                      <a:pt x="-89" y="15534"/>
                      <a:pt x="34" y="15238"/>
                    </a:cubicBezTo>
                    <a:cubicBezTo>
                      <a:pt x="1516" y="13315"/>
                      <a:pt x="3120" y="11540"/>
                      <a:pt x="4601" y="9616"/>
                    </a:cubicBezTo>
                    <a:cubicBezTo>
                      <a:pt x="4725" y="9616"/>
                      <a:pt x="4725" y="9616"/>
                      <a:pt x="4848" y="9468"/>
                    </a:cubicBezTo>
                    <a:cubicBezTo>
                      <a:pt x="7440" y="6362"/>
                      <a:pt x="10032" y="3255"/>
                      <a:pt x="12624" y="148"/>
                    </a:cubicBezTo>
                    <a:cubicBezTo>
                      <a:pt x="12624" y="0"/>
                      <a:pt x="12748" y="0"/>
                      <a:pt x="12748" y="0"/>
                    </a:cubicBezTo>
                    <a:close/>
                  </a:path>
                </a:pathLst>
              </a:custGeom>
              <a:solidFill>
                <a:srgbClr val="FC3945"/>
              </a:solidFill>
              <a:ln w="12700" cap="flat">
                <a:noFill/>
                <a:miter lim="400000"/>
              </a:ln>
              <a:effectLst/>
            </p:spPr>
            <p:txBody>
              <a:bodyPr wrap="square" lIns="45719" tIns="45719" rIns="45719" bIns="45719" numCol="1" anchor="t">
                <a:noAutofit/>
              </a:bodyPr>
              <a:lstStyle/>
              <a:p>
                <a:pPr/>
              </a:p>
            </p:txBody>
          </p:sp>
          <p:sp>
            <p:nvSpPr>
              <p:cNvPr id="425" name="Freeform 17"/>
              <p:cNvSpPr/>
              <p:nvPr/>
            </p:nvSpPr>
            <p:spPr>
              <a:xfrm>
                <a:off x="4763" y="1588"/>
                <a:ext cx="34926" cy="25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389"/>
                    </a:moveTo>
                    <a:cubicBezTo>
                      <a:pt x="21308" y="11389"/>
                      <a:pt x="21308" y="11782"/>
                      <a:pt x="21016" y="12175"/>
                    </a:cubicBezTo>
                    <a:cubicBezTo>
                      <a:pt x="18973" y="14924"/>
                      <a:pt x="16930" y="17673"/>
                      <a:pt x="14595" y="20815"/>
                    </a:cubicBezTo>
                    <a:cubicBezTo>
                      <a:pt x="14303" y="20815"/>
                      <a:pt x="14303" y="21207"/>
                      <a:pt x="14303" y="21600"/>
                    </a:cubicBezTo>
                    <a:cubicBezTo>
                      <a:pt x="14303" y="21600"/>
                      <a:pt x="14011" y="21600"/>
                      <a:pt x="13719" y="21207"/>
                    </a:cubicBezTo>
                    <a:cubicBezTo>
                      <a:pt x="9341" y="14924"/>
                      <a:pt x="4670" y="9033"/>
                      <a:pt x="292" y="2749"/>
                    </a:cubicBezTo>
                    <a:cubicBezTo>
                      <a:pt x="0" y="2749"/>
                      <a:pt x="0" y="2356"/>
                      <a:pt x="0" y="2356"/>
                    </a:cubicBezTo>
                    <a:cubicBezTo>
                      <a:pt x="876" y="785"/>
                      <a:pt x="2335" y="393"/>
                      <a:pt x="3795" y="0"/>
                    </a:cubicBezTo>
                    <a:cubicBezTo>
                      <a:pt x="6130" y="0"/>
                      <a:pt x="8173" y="1178"/>
                      <a:pt x="10216" y="2749"/>
                    </a:cubicBezTo>
                    <a:cubicBezTo>
                      <a:pt x="13135" y="4713"/>
                      <a:pt x="15762" y="7069"/>
                      <a:pt x="18681" y="9033"/>
                    </a:cubicBezTo>
                    <a:cubicBezTo>
                      <a:pt x="19557" y="9818"/>
                      <a:pt x="20724" y="10604"/>
                      <a:pt x="21600" y="11389"/>
                    </a:cubicBezTo>
                    <a:close/>
                  </a:path>
                </a:pathLst>
              </a:custGeom>
              <a:solidFill>
                <a:srgbClr val="0BDD74"/>
              </a:solidFill>
              <a:ln w="12700" cap="flat">
                <a:noFill/>
                <a:miter lim="400000"/>
              </a:ln>
              <a:effectLst/>
            </p:spPr>
            <p:txBody>
              <a:bodyPr wrap="square" lIns="45719" tIns="45719" rIns="45719" bIns="45719" numCol="1" anchor="t">
                <a:noAutofit/>
              </a:bodyPr>
              <a:lstStyle/>
              <a:p>
                <a:pPr/>
              </a:p>
            </p:txBody>
          </p:sp>
          <p:sp>
            <p:nvSpPr>
              <p:cNvPr id="426" name="Freeform 18"/>
              <p:cNvSpPr/>
              <p:nvPr/>
            </p:nvSpPr>
            <p:spPr>
              <a:xfrm>
                <a:off x="4763" y="153987"/>
                <a:ext cx="73026" cy="53277"/>
              </a:xfrm>
              <a:custGeom>
                <a:avLst/>
                <a:gdLst/>
                <a:ahLst/>
                <a:cxnLst>
                  <a:cxn ang="0">
                    <a:pos x="wd2" y="hd2"/>
                  </a:cxn>
                  <a:cxn ang="5400000">
                    <a:pos x="wd2" y="hd2"/>
                  </a:cxn>
                  <a:cxn ang="10800000">
                    <a:pos x="wd2" y="hd2"/>
                  </a:cxn>
                  <a:cxn ang="16200000">
                    <a:pos x="wd2" y="hd2"/>
                  </a:cxn>
                </a:cxnLst>
                <a:rect l="0" t="0" r="r" b="b"/>
                <a:pathLst>
                  <a:path w="21600" h="21320" fill="norm" stroke="1" extrusionOk="0">
                    <a:moveTo>
                      <a:pt x="15388" y="0"/>
                    </a:moveTo>
                    <a:cubicBezTo>
                      <a:pt x="15388" y="185"/>
                      <a:pt x="15529" y="369"/>
                      <a:pt x="15529" y="369"/>
                    </a:cubicBezTo>
                    <a:cubicBezTo>
                      <a:pt x="16941" y="2215"/>
                      <a:pt x="18353" y="4246"/>
                      <a:pt x="19765" y="5908"/>
                    </a:cubicBezTo>
                    <a:cubicBezTo>
                      <a:pt x="20188" y="6462"/>
                      <a:pt x="20612" y="7015"/>
                      <a:pt x="21035" y="7569"/>
                    </a:cubicBezTo>
                    <a:cubicBezTo>
                      <a:pt x="21176" y="7754"/>
                      <a:pt x="21459" y="7569"/>
                      <a:pt x="21600" y="7569"/>
                    </a:cubicBezTo>
                    <a:cubicBezTo>
                      <a:pt x="21459" y="7754"/>
                      <a:pt x="21318" y="7938"/>
                      <a:pt x="21176" y="8123"/>
                    </a:cubicBezTo>
                    <a:cubicBezTo>
                      <a:pt x="19624" y="9231"/>
                      <a:pt x="18071" y="10338"/>
                      <a:pt x="16659" y="11446"/>
                    </a:cubicBezTo>
                    <a:cubicBezTo>
                      <a:pt x="15247" y="12369"/>
                      <a:pt x="13835" y="13477"/>
                      <a:pt x="12424" y="14400"/>
                    </a:cubicBezTo>
                    <a:cubicBezTo>
                      <a:pt x="11012" y="15508"/>
                      <a:pt x="9741" y="16615"/>
                      <a:pt x="8329" y="17538"/>
                    </a:cubicBezTo>
                    <a:cubicBezTo>
                      <a:pt x="6918" y="18646"/>
                      <a:pt x="5647" y="19754"/>
                      <a:pt x="4094" y="20677"/>
                    </a:cubicBezTo>
                    <a:cubicBezTo>
                      <a:pt x="3106" y="21231"/>
                      <a:pt x="1976" y="21600"/>
                      <a:pt x="847" y="21046"/>
                    </a:cubicBezTo>
                    <a:cubicBezTo>
                      <a:pt x="565" y="20862"/>
                      <a:pt x="141" y="20677"/>
                      <a:pt x="0" y="20123"/>
                    </a:cubicBezTo>
                    <a:cubicBezTo>
                      <a:pt x="0" y="20123"/>
                      <a:pt x="141" y="19938"/>
                      <a:pt x="141" y="19938"/>
                    </a:cubicBezTo>
                    <a:cubicBezTo>
                      <a:pt x="4094" y="14769"/>
                      <a:pt x="7906" y="9785"/>
                      <a:pt x="11859" y="4615"/>
                    </a:cubicBezTo>
                    <a:cubicBezTo>
                      <a:pt x="12847" y="3138"/>
                      <a:pt x="13976" y="1846"/>
                      <a:pt x="15106" y="369"/>
                    </a:cubicBezTo>
                    <a:cubicBezTo>
                      <a:pt x="15106" y="185"/>
                      <a:pt x="15247" y="0"/>
                      <a:pt x="15388" y="0"/>
                    </a:cubicBezTo>
                    <a:close/>
                  </a:path>
                </a:pathLst>
              </a:custGeom>
              <a:solidFill>
                <a:srgbClr val="E12653"/>
              </a:solidFill>
              <a:ln w="12700" cap="flat">
                <a:noFill/>
                <a:miter lim="400000"/>
              </a:ln>
              <a:effectLst/>
            </p:spPr>
            <p:txBody>
              <a:bodyPr wrap="square" lIns="45719" tIns="45719" rIns="45719" bIns="45719" numCol="1" anchor="t">
                <a:noAutofit/>
              </a:bodyPr>
              <a:lstStyle/>
              <a:p>
                <a:pPr/>
              </a:p>
            </p:txBody>
          </p:sp>
          <p:sp>
            <p:nvSpPr>
              <p:cNvPr id="427" name="Freeform 19"/>
              <p:cNvSpPr/>
              <p:nvPr/>
            </p:nvSpPr>
            <p:spPr>
              <a:xfrm>
                <a:off x="127000" y="71437"/>
                <a:ext cx="34925" cy="66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00" y="21600"/>
                    </a:moveTo>
                    <a:cubicBezTo>
                      <a:pt x="6300" y="20992"/>
                      <a:pt x="5100" y="20231"/>
                      <a:pt x="3900" y="19623"/>
                    </a:cubicBezTo>
                    <a:cubicBezTo>
                      <a:pt x="3600" y="19623"/>
                      <a:pt x="3300" y="19470"/>
                      <a:pt x="3300" y="19318"/>
                    </a:cubicBezTo>
                    <a:cubicBezTo>
                      <a:pt x="2700" y="18862"/>
                      <a:pt x="1800" y="18558"/>
                      <a:pt x="900" y="18101"/>
                    </a:cubicBezTo>
                    <a:cubicBezTo>
                      <a:pt x="600" y="17797"/>
                      <a:pt x="300" y="17493"/>
                      <a:pt x="300" y="17037"/>
                    </a:cubicBezTo>
                    <a:cubicBezTo>
                      <a:pt x="300" y="15059"/>
                      <a:pt x="600" y="13234"/>
                      <a:pt x="300" y="11408"/>
                    </a:cubicBezTo>
                    <a:cubicBezTo>
                      <a:pt x="300" y="10344"/>
                      <a:pt x="300" y="9279"/>
                      <a:pt x="300" y="8366"/>
                    </a:cubicBezTo>
                    <a:cubicBezTo>
                      <a:pt x="300" y="6845"/>
                      <a:pt x="300" y="5324"/>
                      <a:pt x="0" y="3803"/>
                    </a:cubicBezTo>
                    <a:cubicBezTo>
                      <a:pt x="2700" y="2434"/>
                      <a:pt x="5100" y="1217"/>
                      <a:pt x="7500" y="0"/>
                    </a:cubicBezTo>
                    <a:cubicBezTo>
                      <a:pt x="9000" y="304"/>
                      <a:pt x="10200" y="761"/>
                      <a:pt x="11400" y="1065"/>
                    </a:cubicBezTo>
                    <a:cubicBezTo>
                      <a:pt x="14100" y="1825"/>
                      <a:pt x="16800" y="2738"/>
                      <a:pt x="19800" y="3499"/>
                    </a:cubicBezTo>
                    <a:cubicBezTo>
                      <a:pt x="19800" y="3499"/>
                      <a:pt x="19800" y="3499"/>
                      <a:pt x="19800" y="3499"/>
                    </a:cubicBezTo>
                    <a:cubicBezTo>
                      <a:pt x="20700" y="3803"/>
                      <a:pt x="20700" y="4259"/>
                      <a:pt x="20700" y="4715"/>
                    </a:cubicBezTo>
                    <a:cubicBezTo>
                      <a:pt x="20700" y="8823"/>
                      <a:pt x="20700" y="12930"/>
                      <a:pt x="20700" y="17037"/>
                    </a:cubicBezTo>
                    <a:cubicBezTo>
                      <a:pt x="20700" y="17341"/>
                      <a:pt x="20700" y="17493"/>
                      <a:pt x="21600" y="17493"/>
                    </a:cubicBezTo>
                    <a:cubicBezTo>
                      <a:pt x="20100" y="17949"/>
                      <a:pt x="18900" y="18254"/>
                      <a:pt x="17400" y="18710"/>
                    </a:cubicBezTo>
                    <a:cubicBezTo>
                      <a:pt x="14100" y="19623"/>
                      <a:pt x="11100" y="20535"/>
                      <a:pt x="7800" y="21448"/>
                    </a:cubicBezTo>
                    <a:cubicBezTo>
                      <a:pt x="7800" y="21448"/>
                      <a:pt x="7800" y="21600"/>
                      <a:pt x="7500" y="21600"/>
                    </a:cubicBezTo>
                    <a:cubicBezTo>
                      <a:pt x="7500" y="21600"/>
                      <a:pt x="7500" y="21600"/>
                      <a:pt x="7500" y="21600"/>
                    </a:cubicBezTo>
                    <a:close/>
                  </a:path>
                </a:pathLst>
              </a:custGeom>
              <a:solidFill>
                <a:srgbClr val="FEC900"/>
              </a:solidFill>
              <a:ln w="12700" cap="flat">
                <a:noFill/>
                <a:miter lim="400000"/>
              </a:ln>
              <a:effectLst/>
            </p:spPr>
            <p:txBody>
              <a:bodyPr wrap="square" lIns="45719" tIns="45719" rIns="45719" bIns="45719" numCol="1" anchor="t">
                <a:noAutofit/>
              </a:bodyPr>
              <a:lstStyle/>
              <a:p>
                <a:pPr/>
              </a:p>
            </p:txBody>
          </p:sp>
          <p:sp>
            <p:nvSpPr>
              <p:cNvPr id="428" name="Freeform 20"/>
              <p:cNvSpPr/>
              <p:nvPr/>
            </p:nvSpPr>
            <p:spPr>
              <a:xfrm>
                <a:off x="106363" y="82550"/>
                <a:ext cx="26989" cy="49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32" y="0"/>
                    </a:moveTo>
                    <a:cubicBezTo>
                      <a:pt x="18189" y="0"/>
                      <a:pt x="17811" y="212"/>
                      <a:pt x="18189" y="424"/>
                    </a:cubicBezTo>
                    <a:cubicBezTo>
                      <a:pt x="18189" y="3388"/>
                      <a:pt x="18189" y="6141"/>
                      <a:pt x="18189" y="9106"/>
                    </a:cubicBezTo>
                    <a:cubicBezTo>
                      <a:pt x="18189" y="10588"/>
                      <a:pt x="18189" y="12071"/>
                      <a:pt x="18189" y="13553"/>
                    </a:cubicBezTo>
                    <a:cubicBezTo>
                      <a:pt x="18189" y="15247"/>
                      <a:pt x="18189" y="16729"/>
                      <a:pt x="17811" y="18424"/>
                    </a:cubicBezTo>
                    <a:cubicBezTo>
                      <a:pt x="17811" y="19059"/>
                      <a:pt x="18189" y="19271"/>
                      <a:pt x="18947" y="19694"/>
                    </a:cubicBezTo>
                    <a:cubicBezTo>
                      <a:pt x="19705" y="20329"/>
                      <a:pt x="20842" y="20965"/>
                      <a:pt x="21600" y="21600"/>
                    </a:cubicBezTo>
                    <a:cubicBezTo>
                      <a:pt x="21221" y="21600"/>
                      <a:pt x="21221" y="21600"/>
                      <a:pt x="21221" y="21388"/>
                    </a:cubicBezTo>
                    <a:cubicBezTo>
                      <a:pt x="14400" y="17576"/>
                      <a:pt x="7200" y="13765"/>
                      <a:pt x="379" y="9953"/>
                    </a:cubicBezTo>
                    <a:cubicBezTo>
                      <a:pt x="379" y="9953"/>
                      <a:pt x="379" y="9741"/>
                      <a:pt x="0" y="9741"/>
                    </a:cubicBezTo>
                    <a:cubicBezTo>
                      <a:pt x="379" y="9529"/>
                      <a:pt x="758" y="9318"/>
                      <a:pt x="1137" y="9106"/>
                    </a:cubicBezTo>
                    <a:cubicBezTo>
                      <a:pt x="6442" y="6141"/>
                      <a:pt x="11747" y="3176"/>
                      <a:pt x="17053" y="212"/>
                    </a:cubicBezTo>
                    <a:cubicBezTo>
                      <a:pt x="17053" y="212"/>
                      <a:pt x="17432" y="0"/>
                      <a:pt x="17432" y="0"/>
                    </a:cubicBezTo>
                    <a:close/>
                  </a:path>
                </a:pathLst>
              </a:custGeom>
              <a:solidFill>
                <a:srgbClr val="FEBB00"/>
              </a:solidFill>
              <a:ln w="12700" cap="flat">
                <a:noFill/>
                <a:miter lim="400000"/>
              </a:ln>
              <a:effectLst/>
            </p:spPr>
            <p:txBody>
              <a:bodyPr wrap="square" lIns="45719" tIns="45719" rIns="45719" bIns="45719" numCol="1" anchor="t">
                <a:noAutofit/>
              </a:bodyPr>
              <a:lstStyle/>
              <a:p>
                <a:pPr/>
              </a:p>
            </p:txBody>
          </p:sp>
        </p:grpSp>
      </p:grpSp>
      <p:grpSp>
        <p:nvGrpSpPr>
          <p:cNvPr id="436" name="Group 1"/>
          <p:cNvGrpSpPr/>
          <p:nvPr/>
        </p:nvGrpSpPr>
        <p:grpSpPr>
          <a:xfrm>
            <a:off x="8027434" y="4304276"/>
            <a:ext cx="1467845" cy="368804"/>
            <a:chOff x="0" y="0"/>
            <a:chExt cx="1467844" cy="368802"/>
          </a:xfrm>
        </p:grpSpPr>
        <p:sp>
          <p:nvSpPr>
            <p:cNvPr id="431" name="Freeform 5"/>
            <p:cNvSpPr/>
            <p:nvPr/>
          </p:nvSpPr>
          <p:spPr>
            <a:xfrm>
              <a:off x="0" y="0"/>
              <a:ext cx="1467845" cy="368803"/>
            </a:xfrm>
            <a:prstGeom prst="roundRect">
              <a:avLst>
                <a:gd name="adj" fmla="val 12005"/>
              </a:avLst>
            </a:prstGeom>
            <a:gradFill flip="none" rotWithShape="1">
              <a:gsLst>
                <a:gs pos="0">
                  <a:schemeClr val="accent1"/>
                </a:gs>
                <a:gs pos="100000">
                  <a:schemeClr val="accent2"/>
                </a:gs>
              </a:gsLst>
              <a:lin ang="3600000" scaled="0"/>
            </a:gradFill>
            <a:ln w="12700" cap="flat">
              <a:noFill/>
              <a:miter lim="400000"/>
            </a:ln>
            <a:effectLst/>
          </p:spPr>
          <p:txBody>
            <a:bodyPr wrap="square" lIns="45719" tIns="45719" rIns="45719" bIns="45719" numCol="1" anchor="t">
              <a:noAutofit/>
            </a:bodyPr>
            <a:lstStyle/>
            <a:p>
              <a:pPr/>
            </a:p>
          </p:txBody>
        </p:sp>
        <p:sp>
          <p:nvSpPr>
            <p:cNvPr id="432" name="TextBox 33"/>
            <p:cNvSpPr txBox="1"/>
            <p:nvPr/>
          </p:nvSpPr>
          <p:spPr>
            <a:xfrm>
              <a:off x="400855" y="50030"/>
              <a:ext cx="1014588"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1100">
                  <a:solidFill>
                    <a:srgbClr val="FFFFFF"/>
                  </a:solidFill>
                  <a:latin typeface="Montserrat-Bold"/>
                  <a:ea typeface="Montserrat-Bold"/>
                  <a:cs typeface="Montserrat-Bold"/>
                  <a:sym typeface="Montserrat-Bold"/>
                </a:defRPr>
              </a:lvl1pPr>
            </a:lstStyle>
            <a:p>
              <a:pPr/>
              <a:r>
                <a:t>App Store</a:t>
              </a:r>
            </a:p>
          </p:txBody>
        </p:sp>
        <p:grpSp>
          <p:nvGrpSpPr>
            <p:cNvPr id="435" name="Group 63"/>
            <p:cNvGrpSpPr/>
            <p:nvPr/>
          </p:nvGrpSpPr>
          <p:grpSpPr>
            <a:xfrm>
              <a:off x="148021" y="82574"/>
              <a:ext cx="171901" cy="198943"/>
              <a:chOff x="0" y="0"/>
              <a:chExt cx="171899" cy="198941"/>
            </a:xfrm>
          </p:grpSpPr>
          <p:sp>
            <p:nvSpPr>
              <p:cNvPr id="433" name="Freeform 25"/>
              <p:cNvSpPr/>
              <p:nvPr/>
            </p:nvSpPr>
            <p:spPr>
              <a:xfrm>
                <a:off x="0" y="45613"/>
                <a:ext cx="171900" cy="153329"/>
              </a:xfrm>
              <a:custGeom>
                <a:avLst/>
                <a:gdLst/>
                <a:ahLst/>
                <a:cxnLst>
                  <a:cxn ang="0">
                    <a:pos x="wd2" y="hd2"/>
                  </a:cxn>
                  <a:cxn ang="5400000">
                    <a:pos x="wd2" y="hd2"/>
                  </a:cxn>
                  <a:cxn ang="10800000">
                    <a:pos x="wd2" y="hd2"/>
                  </a:cxn>
                  <a:cxn ang="16200000">
                    <a:pos x="wd2" y="hd2"/>
                  </a:cxn>
                </a:cxnLst>
                <a:rect l="0" t="0" r="r" b="b"/>
                <a:pathLst>
                  <a:path w="21578" h="20737" fill="norm" stroke="1" extrusionOk="0">
                    <a:moveTo>
                      <a:pt x="20875" y="2629"/>
                    </a:moveTo>
                    <a:cubicBezTo>
                      <a:pt x="16836" y="5464"/>
                      <a:pt x="17199" y="11230"/>
                      <a:pt x="21578" y="13527"/>
                    </a:cubicBezTo>
                    <a:cubicBezTo>
                      <a:pt x="21215" y="14333"/>
                      <a:pt x="20897" y="15189"/>
                      <a:pt x="20489" y="15995"/>
                    </a:cubicBezTo>
                    <a:cubicBezTo>
                      <a:pt x="19786" y="17412"/>
                      <a:pt x="18878" y="18658"/>
                      <a:pt x="17744" y="19733"/>
                    </a:cubicBezTo>
                    <a:cubicBezTo>
                      <a:pt x="16700" y="20686"/>
                      <a:pt x="15565" y="21004"/>
                      <a:pt x="14249" y="20466"/>
                    </a:cubicBezTo>
                    <a:cubicBezTo>
                      <a:pt x="13977" y="20344"/>
                      <a:pt x="13705" y="20271"/>
                      <a:pt x="13433" y="20149"/>
                    </a:cubicBezTo>
                    <a:cubicBezTo>
                      <a:pt x="11867" y="19318"/>
                      <a:pt x="10302" y="19514"/>
                      <a:pt x="8736" y="20222"/>
                    </a:cubicBezTo>
                    <a:cubicBezTo>
                      <a:pt x="8486" y="20344"/>
                      <a:pt x="8214" y="20466"/>
                      <a:pt x="7942" y="20564"/>
                    </a:cubicBezTo>
                    <a:cubicBezTo>
                      <a:pt x="6807" y="20931"/>
                      <a:pt x="5764" y="20711"/>
                      <a:pt x="4811" y="19929"/>
                    </a:cubicBezTo>
                    <a:cubicBezTo>
                      <a:pt x="3790" y="19098"/>
                      <a:pt x="3064" y="17999"/>
                      <a:pt x="2406" y="16850"/>
                    </a:cubicBezTo>
                    <a:cubicBezTo>
                      <a:pt x="931" y="14236"/>
                      <a:pt x="46" y="11401"/>
                      <a:pt x="1" y="8323"/>
                    </a:cubicBezTo>
                    <a:cubicBezTo>
                      <a:pt x="-22" y="6197"/>
                      <a:pt x="386" y="4242"/>
                      <a:pt x="1634" y="2556"/>
                    </a:cubicBezTo>
                    <a:cubicBezTo>
                      <a:pt x="3313" y="308"/>
                      <a:pt x="6331" y="-596"/>
                      <a:pt x="8849" y="406"/>
                    </a:cubicBezTo>
                    <a:cubicBezTo>
                      <a:pt x="9144" y="528"/>
                      <a:pt x="9462" y="626"/>
                      <a:pt x="9734" y="797"/>
                    </a:cubicBezTo>
                    <a:cubicBezTo>
                      <a:pt x="10574" y="1237"/>
                      <a:pt x="11413" y="1237"/>
                      <a:pt x="12275" y="821"/>
                    </a:cubicBezTo>
                    <a:cubicBezTo>
                      <a:pt x="13932" y="39"/>
                      <a:pt x="15656" y="-229"/>
                      <a:pt x="17449" y="235"/>
                    </a:cubicBezTo>
                    <a:cubicBezTo>
                      <a:pt x="18855" y="601"/>
                      <a:pt x="19967" y="1432"/>
                      <a:pt x="20875" y="2629"/>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434" name="Freeform 26"/>
              <p:cNvSpPr/>
              <p:nvPr/>
            </p:nvSpPr>
            <p:spPr>
              <a:xfrm>
                <a:off x="84178" y="0"/>
                <a:ext cx="41755" cy="48100"/>
              </a:xfrm>
              <a:custGeom>
                <a:avLst/>
                <a:gdLst/>
                <a:ahLst/>
                <a:cxnLst>
                  <a:cxn ang="0">
                    <a:pos x="wd2" y="hd2"/>
                  </a:cxn>
                  <a:cxn ang="5400000">
                    <a:pos x="wd2" y="hd2"/>
                  </a:cxn>
                  <a:cxn ang="10800000">
                    <a:pos x="wd2" y="hd2"/>
                  </a:cxn>
                  <a:cxn ang="16200000">
                    <a:pos x="wd2" y="hd2"/>
                  </a:cxn>
                </a:cxnLst>
                <a:rect l="0" t="0" r="r" b="b"/>
                <a:pathLst>
                  <a:path w="17962" h="20661" fill="norm" stroke="1" extrusionOk="0">
                    <a:moveTo>
                      <a:pt x="17740" y="0"/>
                    </a:moveTo>
                    <a:cubicBezTo>
                      <a:pt x="19682" y="11655"/>
                      <a:pt x="8494" y="21600"/>
                      <a:pt x="335" y="20590"/>
                    </a:cubicBezTo>
                    <a:cubicBezTo>
                      <a:pt x="-1918" y="11888"/>
                      <a:pt x="7561" y="622"/>
                      <a:pt x="17740"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410"/>
                                        </p:tgtEl>
                                        <p:attrNameLst>
                                          <p:attrName>style.visibility</p:attrName>
                                        </p:attrNameLst>
                                      </p:cBhvr>
                                      <p:to>
                                        <p:strVal val="visible"/>
                                      </p:to>
                                    </p:set>
                                    <p:animEffect filter="wipe(left)" transition="in">
                                      <p:cBhvr>
                                        <p:cTn id="7" dur="500"/>
                                        <p:tgtEl>
                                          <p:spTgt spid="410"/>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436"/>
                                        </p:tgtEl>
                                        <p:attrNameLst>
                                          <p:attrName>style.visibility</p:attrName>
                                        </p:attrNameLst>
                                      </p:cBhvr>
                                      <p:to>
                                        <p:strVal val="visible"/>
                                      </p:to>
                                    </p:set>
                                    <p:anim calcmode="lin" valueType="num">
                                      <p:cBhvr>
                                        <p:cTn id="11" dur="500" fill="hold"/>
                                        <p:tgtEl>
                                          <p:spTgt spid="436"/>
                                        </p:tgtEl>
                                        <p:attrNameLst>
                                          <p:attrName>ppt_x</p:attrName>
                                        </p:attrNameLst>
                                      </p:cBhvr>
                                      <p:tavLst>
                                        <p:tav tm="0">
                                          <p:val>
                                            <p:strVal val="#ppt_x"/>
                                          </p:val>
                                        </p:tav>
                                        <p:tav tm="100000">
                                          <p:val>
                                            <p:strVal val="#ppt_x"/>
                                          </p:val>
                                        </p:tav>
                                      </p:tavLst>
                                    </p:anim>
                                    <p:anim calcmode="lin" valueType="num">
                                      <p:cBhvr>
                                        <p:cTn id="12" dur="500" fill="hold"/>
                                        <p:tgtEl>
                                          <p:spTgt spid="43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3" fill="hold">
                                  <p:stCondLst>
                                    <p:cond delay="0"/>
                                  </p:stCondLst>
                                  <p:iterate type="el" backwards="0">
                                    <p:tmAbs val="0"/>
                                  </p:iterate>
                                  <p:childTnLst>
                                    <p:set>
                                      <p:cBhvr>
                                        <p:cTn id="15" fill="hold"/>
                                        <p:tgtEl>
                                          <p:spTgt spid="430"/>
                                        </p:tgtEl>
                                        <p:attrNameLst>
                                          <p:attrName>style.visibility</p:attrName>
                                        </p:attrNameLst>
                                      </p:cBhvr>
                                      <p:to>
                                        <p:strVal val="visible"/>
                                      </p:to>
                                    </p:set>
                                    <p:anim calcmode="lin" valueType="num">
                                      <p:cBhvr>
                                        <p:cTn id="16" dur="500" fill="hold"/>
                                        <p:tgtEl>
                                          <p:spTgt spid="430"/>
                                        </p:tgtEl>
                                        <p:attrNameLst>
                                          <p:attrName>ppt_x</p:attrName>
                                        </p:attrNameLst>
                                      </p:cBhvr>
                                      <p:tavLst>
                                        <p:tav tm="0">
                                          <p:val>
                                            <p:strVal val="#ppt_x"/>
                                          </p:val>
                                        </p:tav>
                                        <p:tav tm="100000">
                                          <p:val>
                                            <p:strVal val="#ppt_x"/>
                                          </p:val>
                                        </p:tav>
                                      </p:tavLst>
                                    </p:anim>
                                    <p:anim calcmode="lin" valueType="num">
                                      <p:cBhvr>
                                        <p:cTn id="17" dur="500" fill="hold"/>
                                        <p:tgtEl>
                                          <p:spTgt spid="4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6" grpId="2"/>
      <p:bldP build="whole" bldLvl="1" animBg="1" rev="0" advAuto="0" spid="430" grpId="3"/>
      <p:bldP build="whole" bldLvl="1" animBg="1" rev="0" advAuto="0" spid="410"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extBox 4"/>
          <p:cNvSpPr txBox="1"/>
          <p:nvPr/>
        </p:nvSpPr>
        <p:spPr>
          <a:xfrm>
            <a:off x="6181605" y="3199129"/>
            <a:ext cx="373952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262626"/>
                </a:solidFill>
                <a:latin typeface="Montserrat-Bold"/>
                <a:ea typeface="Montserrat-Bold"/>
                <a:cs typeface="Montserrat-Bold"/>
                <a:sym typeface="Montserrat-Bold"/>
              </a:defRPr>
            </a:lvl1pPr>
          </a:lstStyle>
          <a:p>
            <a:pPr/>
            <a:r>
              <a:t>Meet The Founders</a:t>
            </a:r>
          </a:p>
        </p:txBody>
      </p:sp>
      <p:sp>
        <p:nvSpPr>
          <p:cNvPr id="304" name="TextBox 6"/>
          <p:cNvSpPr txBox="1"/>
          <p:nvPr/>
        </p:nvSpPr>
        <p:spPr>
          <a:xfrm>
            <a:off x="5087696" y="2873469"/>
            <a:ext cx="4652001" cy="504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100">
                <a:solidFill>
                  <a:srgbClr val="595959"/>
                </a:solidFill>
              </a:defRPr>
            </a:pPr>
          </a:p>
        </p:txBody>
      </p:sp>
      <p:sp>
        <p:nvSpPr>
          <p:cNvPr id="305" name="TextBox 7"/>
          <p:cNvSpPr txBox="1"/>
          <p:nvPr/>
        </p:nvSpPr>
        <p:spPr>
          <a:xfrm>
            <a:off x="879174" y="1844448"/>
            <a:ext cx="151548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262626"/>
                </a:solidFill>
                <a:latin typeface="Montserrat-Bold"/>
                <a:ea typeface="Montserrat-Bold"/>
                <a:cs typeface="Montserrat-Bold"/>
                <a:sym typeface="Montserrat-Bold"/>
              </a:defRPr>
            </a:lvl1pPr>
          </a:lstStyle>
          <a:p>
            <a:pPr/>
            <a:r>
              <a:t>Denisa Zaharia</a:t>
            </a:r>
          </a:p>
        </p:txBody>
      </p:sp>
      <p:pic>
        <p:nvPicPr>
          <p:cNvPr id="306" name="Picture Placeholder 2" descr="Picture Placeholder 2"/>
          <p:cNvPicPr>
            <a:picLocks noChangeAspect="1"/>
          </p:cNvPicPr>
          <p:nvPr>
            <p:ph type="pic" idx="21"/>
          </p:nvPr>
        </p:nvPicPr>
        <p:blipFill>
          <a:blip r:embed="rId3">
            <a:extLst/>
          </a:blip>
          <a:srcRect l="0" t="8539" r="0" b="12819"/>
          <a:stretch>
            <a:fillRect/>
          </a:stretch>
        </p:blipFill>
        <p:spPr>
          <a:xfrm>
            <a:off x="2839126" y="1698083"/>
            <a:ext cx="1531403" cy="1532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p:spPr>
      </p:pic>
      <p:pic>
        <p:nvPicPr>
          <p:cNvPr id="307" name="Picture Placeholder 2" descr="Picture Placeholder 2"/>
          <p:cNvPicPr>
            <a:picLocks noChangeAspect="1"/>
          </p:cNvPicPr>
          <p:nvPr/>
        </p:nvPicPr>
        <p:blipFill>
          <a:blip r:embed="rId4">
            <a:extLst/>
          </a:blip>
          <a:srcRect l="0" t="8142" r="0" b="16506"/>
          <a:stretch>
            <a:fillRect/>
          </a:stretch>
        </p:blipFill>
        <p:spPr>
          <a:xfrm>
            <a:off x="871143" y="220650"/>
            <a:ext cx="1531404" cy="1532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12700">
            <a:miter lim="400000"/>
          </a:ln>
        </p:spPr>
      </p:pic>
      <p:pic>
        <p:nvPicPr>
          <p:cNvPr id="308" name="29EC9D27-8682-4BCD-BA03-079E5AF1B518.JPG" descr="29EC9D27-8682-4BCD-BA03-079E5AF1B518.JPG"/>
          <p:cNvPicPr>
            <a:picLocks noChangeAspect="1"/>
          </p:cNvPicPr>
          <p:nvPr/>
        </p:nvPicPr>
        <p:blipFill>
          <a:blip r:embed="rId5">
            <a:extLst/>
          </a:blip>
          <a:srcRect l="25487" t="12297" r="24210" b="12290"/>
          <a:stretch>
            <a:fillRect/>
          </a:stretch>
        </p:blipFill>
        <p:spPr>
          <a:xfrm>
            <a:off x="2839126" y="4611820"/>
            <a:ext cx="1616076" cy="1616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ln w="12700">
            <a:miter lim="400000"/>
          </a:ln>
        </p:spPr>
      </p:pic>
      <p:pic>
        <p:nvPicPr>
          <p:cNvPr id="309" name="Picture Placeholder 2" descr="Picture Placeholder 2"/>
          <p:cNvPicPr>
            <a:picLocks noChangeAspect="1"/>
          </p:cNvPicPr>
          <p:nvPr/>
        </p:nvPicPr>
        <p:blipFill>
          <a:blip r:embed="rId6">
            <a:extLst/>
          </a:blip>
          <a:srcRect l="0" t="0" r="0" b="24574"/>
          <a:stretch>
            <a:fillRect/>
          </a:stretch>
        </p:blipFill>
        <p:spPr>
          <a:xfrm>
            <a:off x="871144" y="3269789"/>
            <a:ext cx="1531403" cy="1532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7" y="0"/>
                </a:moveTo>
                <a:cubicBezTo>
                  <a:pt x="4833" y="0"/>
                  <a:pt x="0" y="4833"/>
                  <a:pt x="0" y="10797"/>
                </a:cubicBezTo>
                <a:cubicBezTo>
                  <a:pt x="0" y="16761"/>
                  <a:pt x="4833" y="21600"/>
                  <a:pt x="10797" y="21600"/>
                </a:cubicBezTo>
                <a:cubicBezTo>
                  <a:pt x="16761" y="21600"/>
                  <a:pt x="21600" y="16761"/>
                  <a:pt x="21600" y="10797"/>
                </a:cubicBezTo>
                <a:cubicBezTo>
                  <a:pt x="21600" y="4833"/>
                  <a:pt x="16761" y="0"/>
                  <a:pt x="10797" y="0"/>
                </a:cubicBezTo>
                <a:close/>
              </a:path>
            </a:pathLst>
          </a:custGeom>
          <a:ln w="12700">
            <a:miter lim="400000"/>
          </a:ln>
        </p:spPr>
      </p:pic>
      <p:sp>
        <p:nvSpPr>
          <p:cNvPr id="310" name="TextBox 7"/>
          <p:cNvSpPr txBox="1"/>
          <p:nvPr/>
        </p:nvSpPr>
        <p:spPr>
          <a:xfrm>
            <a:off x="2796874" y="3268979"/>
            <a:ext cx="161604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262626"/>
                </a:solidFill>
                <a:latin typeface="Montserrat-Bold"/>
                <a:ea typeface="Montserrat-Bold"/>
                <a:cs typeface="Montserrat-Bold"/>
                <a:sym typeface="Montserrat-Bold"/>
              </a:defRPr>
            </a:lvl1pPr>
          </a:lstStyle>
          <a:p>
            <a:pPr/>
            <a:r>
              <a:t>Denisa Coteanu</a:t>
            </a:r>
          </a:p>
        </p:txBody>
      </p:sp>
      <p:sp>
        <p:nvSpPr>
          <p:cNvPr id="311" name="TextBox 7"/>
          <p:cNvSpPr txBox="1"/>
          <p:nvPr/>
        </p:nvSpPr>
        <p:spPr>
          <a:xfrm>
            <a:off x="3102247" y="6233645"/>
            <a:ext cx="1005299"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262626"/>
                </a:solidFill>
                <a:latin typeface="Montserrat-Bold"/>
                <a:ea typeface="Montserrat-Bold"/>
                <a:cs typeface="Montserrat-Bold"/>
                <a:sym typeface="Montserrat-Bold"/>
              </a:defRPr>
            </a:lvl1pPr>
          </a:lstStyle>
          <a:p>
            <a:pPr/>
            <a:r>
              <a:t>Salih Işık</a:t>
            </a:r>
          </a:p>
        </p:txBody>
      </p:sp>
      <p:sp>
        <p:nvSpPr>
          <p:cNvPr id="312" name="TextBox 7"/>
          <p:cNvSpPr txBox="1"/>
          <p:nvPr/>
        </p:nvSpPr>
        <p:spPr>
          <a:xfrm>
            <a:off x="784817" y="4838433"/>
            <a:ext cx="1704195"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400">
                <a:solidFill>
                  <a:srgbClr val="262626"/>
                </a:solidFill>
                <a:latin typeface="Montserrat-Bold"/>
                <a:ea typeface="Montserrat-Bold"/>
                <a:cs typeface="Montserrat-Bold"/>
                <a:sym typeface="Montserrat-Bold"/>
              </a:defRPr>
            </a:lvl1pPr>
          </a:lstStyle>
          <a:p>
            <a:pPr/>
            <a:r>
              <a:t>Alexandra Maftei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306"/>
                                        </p:tgtEl>
                                        <p:attrNameLst>
                                          <p:attrName>style.visibility</p:attrName>
                                        </p:attrNameLst>
                                      </p:cBhvr>
                                      <p:to>
                                        <p:strVal val="visible"/>
                                      </p:to>
                                    </p:set>
                                    <p:anim calcmode="lin" valueType="num">
                                      <p:cBhvr>
                                        <p:cTn id="7" dur="500" fill="hold"/>
                                        <p:tgtEl>
                                          <p:spTgt spid="306"/>
                                        </p:tgtEl>
                                        <p:attrNameLst>
                                          <p:attrName>ppt_x</p:attrName>
                                        </p:attrNameLst>
                                      </p:cBhvr>
                                      <p:tavLst>
                                        <p:tav tm="0">
                                          <p:val>
                                            <p:strVal val="#ppt_x"/>
                                          </p:val>
                                        </p:tav>
                                        <p:tav tm="100000">
                                          <p:val>
                                            <p:strVal val="#ppt_x"/>
                                          </p:val>
                                        </p:tav>
                                      </p:tavLst>
                                    </p:anim>
                                    <p:anim calcmode="lin" valueType="num">
                                      <p:cBhvr>
                                        <p:cTn id="8" dur="500" fill="hold"/>
                                        <p:tgtEl>
                                          <p:spTgt spid="30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8" presetID="22" grpId="2" fill="hold">
                                  <p:stCondLst>
                                    <p:cond delay="0"/>
                                  </p:stCondLst>
                                  <p:iterate type="el" backwards="0">
                                    <p:tmAbs val="0"/>
                                  </p:iterate>
                                  <p:childTnLst>
                                    <p:set>
                                      <p:cBhvr>
                                        <p:cTn id="11" fill="hold"/>
                                        <p:tgtEl>
                                          <p:spTgt spid="303"/>
                                        </p:tgtEl>
                                        <p:attrNameLst>
                                          <p:attrName>style.visibility</p:attrName>
                                        </p:attrNameLst>
                                      </p:cBhvr>
                                      <p:to>
                                        <p:strVal val="visible"/>
                                      </p:to>
                                    </p:set>
                                    <p:animEffect filter="wipe(left)" transition="in">
                                      <p:cBhvr>
                                        <p:cTn id="12" dur="500"/>
                                        <p:tgtEl>
                                          <p:spTgt spid="303"/>
                                        </p:tgtEl>
                                      </p:cBhvr>
                                    </p:animEffect>
                                  </p:childTnLst>
                                </p:cTn>
                              </p:par>
                            </p:childTnLst>
                          </p:cTn>
                        </p:par>
                        <p:par>
                          <p:cTn id="13" fill="hold">
                            <p:stCondLst>
                              <p:cond delay="1000"/>
                            </p:stCondLst>
                            <p:childTnLst>
                              <p:par>
                                <p:cTn id="14" presetClass="entr" nodeType="afterEffect" presetSubtype="4" presetID="22" grpId="3" fill="hold">
                                  <p:stCondLst>
                                    <p:cond delay="0"/>
                                  </p:stCondLst>
                                  <p:iterate type="el" backwards="0">
                                    <p:tmAbs val="0"/>
                                  </p:iterate>
                                  <p:childTnLst>
                                    <p:set>
                                      <p:cBhvr>
                                        <p:cTn id="15" fill="hold"/>
                                        <p:tgtEl>
                                          <p:spTgt spid="305"/>
                                        </p:tgtEl>
                                        <p:attrNameLst>
                                          <p:attrName>style.visibility</p:attrName>
                                        </p:attrNameLst>
                                      </p:cBhvr>
                                      <p:to>
                                        <p:strVal val="visible"/>
                                      </p:to>
                                    </p:set>
                                    <p:animEffect filter="wipe(down)" transition="in">
                                      <p:cBhvr>
                                        <p:cTn id="16" dur="500"/>
                                        <p:tgtEl>
                                          <p:spTgt spid="305"/>
                                        </p:tgtEl>
                                      </p:cBhvr>
                                    </p:animEffect>
                                  </p:childTnLst>
                                </p:cTn>
                              </p:par>
                            </p:childTnLst>
                          </p:cTn>
                        </p:par>
                        <p:par>
                          <p:cTn id="17" fill="hold">
                            <p:stCondLst>
                              <p:cond delay="1500"/>
                            </p:stCondLst>
                            <p:childTnLst>
                              <p:par>
                                <p:cTn id="18" presetClass="entr" nodeType="afterEffect" presetSubtype="1" presetID="22" grpId="4" fill="hold">
                                  <p:stCondLst>
                                    <p:cond delay="0"/>
                                  </p:stCondLst>
                                  <p:iterate type="el" backwards="0">
                                    <p:tmAbs val="0"/>
                                  </p:iterate>
                                  <p:childTnLst>
                                    <p:set>
                                      <p:cBhvr>
                                        <p:cTn id="19" fill="hold"/>
                                        <p:tgtEl>
                                          <p:spTgt spid="304"/>
                                        </p:tgtEl>
                                        <p:attrNameLst>
                                          <p:attrName>style.visibility</p:attrName>
                                        </p:attrNameLst>
                                      </p:cBhvr>
                                      <p:to>
                                        <p:strVal val="visible"/>
                                      </p:to>
                                    </p:set>
                                    <p:animEffect filter="wipe(up)" transition="in">
                                      <p:cBhvr>
                                        <p:cTn id="20" dur="500"/>
                                        <p:tgtEl>
                                          <p:spTgt spid="304"/>
                                        </p:tgtEl>
                                      </p:cBhvr>
                                    </p:animEffect>
                                  </p:childTnLst>
                                </p:cTn>
                              </p:par>
                            </p:childTnLst>
                          </p:cTn>
                        </p:par>
                        <p:par>
                          <p:cTn id="21" fill="hold">
                            <p:stCondLst>
                              <p:cond delay="2000"/>
                            </p:stCondLst>
                            <p:childTnLst>
                              <p:par>
                                <p:cTn id="22" presetClass="entr" nodeType="afterEffect" presetSubtype="4" presetID="2" grpId="5" fill="hold">
                                  <p:stCondLst>
                                    <p:cond delay="0"/>
                                  </p:stCondLst>
                                  <p:iterate type="el" backwards="0">
                                    <p:tmAbs val="0"/>
                                  </p:iterate>
                                  <p:childTnLst>
                                    <p:set>
                                      <p:cBhvr>
                                        <p:cTn id="23" fill="hold"/>
                                        <p:tgtEl>
                                          <p:spTgt spid="307"/>
                                        </p:tgtEl>
                                        <p:attrNameLst>
                                          <p:attrName>style.visibility</p:attrName>
                                        </p:attrNameLst>
                                      </p:cBhvr>
                                      <p:to>
                                        <p:strVal val="visible"/>
                                      </p:to>
                                    </p:set>
                                    <p:anim calcmode="lin" valueType="num">
                                      <p:cBhvr>
                                        <p:cTn id="24" dur="500" fill="hold"/>
                                        <p:tgtEl>
                                          <p:spTgt spid="307"/>
                                        </p:tgtEl>
                                        <p:attrNameLst>
                                          <p:attrName>ppt_x</p:attrName>
                                        </p:attrNameLst>
                                      </p:cBhvr>
                                      <p:tavLst>
                                        <p:tav tm="0">
                                          <p:val>
                                            <p:strVal val="#ppt_x"/>
                                          </p:val>
                                        </p:tav>
                                        <p:tav tm="100000">
                                          <p:val>
                                            <p:strVal val="#ppt_x"/>
                                          </p:val>
                                        </p:tav>
                                      </p:tavLst>
                                    </p:anim>
                                    <p:anim calcmode="lin" valueType="num">
                                      <p:cBhvr>
                                        <p:cTn id="25" dur="500" fill="hold"/>
                                        <p:tgtEl>
                                          <p:spTgt spid="30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Class="entr" nodeType="afterEffect" presetSubtype="4" presetID="2" grpId="6" fill="hold">
                                  <p:stCondLst>
                                    <p:cond delay="0"/>
                                  </p:stCondLst>
                                  <p:iterate type="el" backwards="0">
                                    <p:tmAbs val="0"/>
                                  </p:iterate>
                                  <p:childTnLst>
                                    <p:set>
                                      <p:cBhvr>
                                        <p:cTn id="28" fill="hold"/>
                                        <p:tgtEl>
                                          <p:spTgt spid="308"/>
                                        </p:tgtEl>
                                        <p:attrNameLst>
                                          <p:attrName>style.visibility</p:attrName>
                                        </p:attrNameLst>
                                      </p:cBhvr>
                                      <p:to>
                                        <p:strVal val="visible"/>
                                      </p:to>
                                    </p:set>
                                    <p:anim calcmode="lin" valueType="num">
                                      <p:cBhvr>
                                        <p:cTn id="29" dur="500" fill="hold"/>
                                        <p:tgtEl>
                                          <p:spTgt spid="308"/>
                                        </p:tgtEl>
                                        <p:attrNameLst>
                                          <p:attrName>ppt_x</p:attrName>
                                        </p:attrNameLst>
                                      </p:cBhvr>
                                      <p:tavLst>
                                        <p:tav tm="0">
                                          <p:val>
                                            <p:strVal val="#ppt_x"/>
                                          </p:val>
                                        </p:tav>
                                        <p:tav tm="100000">
                                          <p:val>
                                            <p:strVal val="#ppt_x"/>
                                          </p:val>
                                        </p:tav>
                                      </p:tavLst>
                                    </p:anim>
                                    <p:anim calcmode="lin" valueType="num">
                                      <p:cBhvr>
                                        <p:cTn id="30" dur="500" fill="hold"/>
                                        <p:tgtEl>
                                          <p:spTgt spid="308"/>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Class="entr" nodeType="afterEffect" presetSubtype="4" presetID="2" grpId="7" fill="hold">
                                  <p:stCondLst>
                                    <p:cond delay="0"/>
                                  </p:stCondLst>
                                  <p:iterate type="el" backwards="0">
                                    <p:tmAbs val="0"/>
                                  </p:iterate>
                                  <p:childTnLst>
                                    <p:set>
                                      <p:cBhvr>
                                        <p:cTn id="33" fill="hold"/>
                                        <p:tgtEl>
                                          <p:spTgt spid="309"/>
                                        </p:tgtEl>
                                        <p:attrNameLst>
                                          <p:attrName>style.visibility</p:attrName>
                                        </p:attrNameLst>
                                      </p:cBhvr>
                                      <p:to>
                                        <p:strVal val="visible"/>
                                      </p:to>
                                    </p:set>
                                    <p:anim calcmode="lin" valueType="num">
                                      <p:cBhvr>
                                        <p:cTn id="34" dur="500" fill="hold"/>
                                        <p:tgtEl>
                                          <p:spTgt spid="309"/>
                                        </p:tgtEl>
                                        <p:attrNameLst>
                                          <p:attrName>ppt_x</p:attrName>
                                        </p:attrNameLst>
                                      </p:cBhvr>
                                      <p:tavLst>
                                        <p:tav tm="0">
                                          <p:val>
                                            <p:strVal val="#ppt_x"/>
                                          </p:val>
                                        </p:tav>
                                        <p:tav tm="100000">
                                          <p:val>
                                            <p:strVal val="#ppt_x"/>
                                          </p:val>
                                        </p:tav>
                                      </p:tavLst>
                                    </p:anim>
                                    <p:anim calcmode="lin" valueType="num">
                                      <p:cBhvr>
                                        <p:cTn id="35" dur="500" fill="hold"/>
                                        <p:tgtEl>
                                          <p:spTgt spid="309"/>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Class="entr" nodeType="afterEffect" presetSubtype="4" presetID="22" grpId="8" fill="hold">
                                  <p:stCondLst>
                                    <p:cond delay="0"/>
                                  </p:stCondLst>
                                  <p:iterate type="el" backwards="0">
                                    <p:tmAbs val="0"/>
                                  </p:iterate>
                                  <p:childTnLst>
                                    <p:set>
                                      <p:cBhvr>
                                        <p:cTn id="38" fill="hold"/>
                                        <p:tgtEl>
                                          <p:spTgt spid="310"/>
                                        </p:tgtEl>
                                        <p:attrNameLst>
                                          <p:attrName>style.visibility</p:attrName>
                                        </p:attrNameLst>
                                      </p:cBhvr>
                                      <p:to>
                                        <p:strVal val="visible"/>
                                      </p:to>
                                    </p:set>
                                    <p:animEffect filter="wipe(down)" transition="in">
                                      <p:cBhvr>
                                        <p:cTn id="39" dur="500"/>
                                        <p:tgtEl>
                                          <p:spTgt spid="310"/>
                                        </p:tgtEl>
                                      </p:cBhvr>
                                    </p:animEffect>
                                  </p:childTnLst>
                                </p:cTn>
                              </p:par>
                            </p:childTnLst>
                          </p:cTn>
                        </p:par>
                        <p:par>
                          <p:cTn id="40" fill="hold">
                            <p:stCondLst>
                              <p:cond delay="4000"/>
                            </p:stCondLst>
                            <p:childTnLst>
                              <p:par>
                                <p:cTn id="41" presetClass="entr" nodeType="afterEffect" presetSubtype="4" presetID="22" grpId="9" fill="hold">
                                  <p:stCondLst>
                                    <p:cond delay="0"/>
                                  </p:stCondLst>
                                  <p:iterate type="el" backwards="0">
                                    <p:tmAbs val="0"/>
                                  </p:iterate>
                                  <p:childTnLst>
                                    <p:set>
                                      <p:cBhvr>
                                        <p:cTn id="42" fill="hold"/>
                                        <p:tgtEl>
                                          <p:spTgt spid="311"/>
                                        </p:tgtEl>
                                        <p:attrNameLst>
                                          <p:attrName>style.visibility</p:attrName>
                                        </p:attrNameLst>
                                      </p:cBhvr>
                                      <p:to>
                                        <p:strVal val="visible"/>
                                      </p:to>
                                    </p:set>
                                    <p:animEffect filter="wipe(down)" transition="in">
                                      <p:cBhvr>
                                        <p:cTn id="43" dur="500"/>
                                        <p:tgtEl>
                                          <p:spTgt spid="311"/>
                                        </p:tgtEl>
                                      </p:cBhvr>
                                    </p:animEffect>
                                  </p:childTnLst>
                                </p:cTn>
                              </p:par>
                            </p:childTnLst>
                          </p:cTn>
                        </p:par>
                        <p:par>
                          <p:cTn id="44" fill="hold">
                            <p:stCondLst>
                              <p:cond delay="4500"/>
                            </p:stCondLst>
                            <p:childTnLst>
                              <p:par>
                                <p:cTn id="45" presetClass="entr" nodeType="afterEffect" presetSubtype="4" presetID="22" grpId="10" fill="hold">
                                  <p:stCondLst>
                                    <p:cond delay="0"/>
                                  </p:stCondLst>
                                  <p:iterate type="el" backwards="0">
                                    <p:tmAbs val="0"/>
                                  </p:iterate>
                                  <p:childTnLst>
                                    <p:set>
                                      <p:cBhvr>
                                        <p:cTn id="46" fill="hold"/>
                                        <p:tgtEl>
                                          <p:spTgt spid="312"/>
                                        </p:tgtEl>
                                        <p:attrNameLst>
                                          <p:attrName>style.visibility</p:attrName>
                                        </p:attrNameLst>
                                      </p:cBhvr>
                                      <p:to>
                                        <p:strVal val="visible"/>
                                      </p:to>
                                    </p:set>
                                    <p:animEffect filter="wipe(down)" transition="in">
                                      <p:cBhvr>
                                        <p:cTn id="47"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8" grpId="6"/>
      <p:bldP build="whole" bldLvl="1" animBg="1" rev="0" advAuto="0" spid="303" grpId="2"/>
      <p:bldP build="whole" bldLvl="1" animBg="1" rev="0" advAuto="0" spid="310" grpId="8"/>
      <p:bldP build="whole" bldLvl="1" animBg="1" rev="0" advAuto="0" spid="309" grpId="7"/>
      <p:bldP build="whole" bldLvl="1" animBg="1" rev="0" advAuto="0" spid="306" grpId="1"/>
      <p:bldP build="whole" bldLvl="1" animBg="1" rev="0" advAuto="0" spid="304" grpId="4"/>
      <p:bldP build="whole" bldLvl="1" animBg="1" rev="0" advAuto="0" spid="305" grpId="3"/>
      <p:bldP build="whole" bldLvl="1" animBg="1" rev="0" advAuto="0" spid="307" grpId="5"/>
      <p:bldP build="whole" bldLvl="1" animBg="1" rev="0" advAuto="0" spid="312" grpId="10"/>
      <p:bldP build="whole" bldLvl="1" animBg="1" rev="0" advAuto="0" spid="311" grpId="9"/>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Freeform 19"/>
          <p:cNvSpPr/>
          <p:nvPr/>
        </p:nvSpPr>
        <p:spPr>
          <a:xfrm flipV="1">
            <a:off x="1" y="3447076"/>
            <a:ext cx="1515482" cy="3410924"/>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sp>
        <p:nvSpPr>
          <p:cNvPr id="317" name="Freeform 19"/>
          <p:cNvSpPr/>
          <p:nvPr/>
        </p:nvSpPr>
        <p:spPr>
          <a:xfrm flipH="1">
            <a:off x="10660456" y="-1"/>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pic>
        <p:nvPicPr>
          <p:cNvPr id="318" name="Picture Placeholder 3" descr="Picture Placeholder 3"/>
          <p:cNvPicPr>
            <a:picLocks noChangeAspect="1"/>
          </p:cNvPicPr>
          <p:nvPr/>
        </p:nvPicPr>
        <p:blipFill>
          <a:blip r:embed="rId3">
            <a:extLst/>
          </a:blip>
          <a:srcRect l="0" t="32879" r="0" b="32879"/>
          <a:stretch>
            <a:fillRect/>
          </a:stretch>
        </p:blipFill>
        <p:spPr>
          <a:xfrm>
            <a:off x="9711345" y="5609018"/>
            <a:ext cx="1871787" cy="640907"/>
          </a:xfrm>
          <a:prstGeom prst="rect">
            <a:avLst/>
          </a:prstGeom>
          <a:ln w="12700">
            <a:miter lim="400000"/>
          </a:ln>
        </p:spPr>
      </p:pic>
      <p:sp>
        <p:nvSpPr>
          <p:cNvPr id="319" name="TextBox 4"/>
          <p:cNvSpPr txBox="1"/>
          <p:nvPr/>
        </p:nvSpPr>
        <p:spPr>
          <a:xfrm>
            <a:off x="2676559" y="1775285"/>
            <a:ext cx="3739525"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281035"/>
                </a:solidFill>
                <a:latin typeface="Montserrat-Bold"/>
                <a:ea typeface="Montserrat-Bold"/>
                <a:cs typeface="Montserrat-Bold"/>
                <a:sym typeface="Montserrat-Bold"/>
              </a:defRPr>
            </a:lvl1pPr>
          </a:lstStyle>
          <a:p>
            <a:pPr/>
            <a:r>
              <a:t>Our inspiration…</a:t>
            </a:r>
          </a:p>
        </p:txBody>
      </p:sp>
      <p:sp>
        <p:nvSpPr>
          <p:cNvPr id="320" name="TextBox 6"/>
          <p:cNvSpPr txBox="1"/>
          <p:nvPr/>
        </p:nvSpPr>
        <p:spPr>
          <a:xfrm>
            <a:off x="2617160" y="2907029"/>
            <a:ext cx="6388181" cy="104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500">
                <a:solidFill>
                  <a:srgbClr val="281035"/>
                </a:solidFill>
                <a:latin typeface="Montserrat Regular"/>
                <a:ea typeface="Montserrat Regular"/>
                <a:cs typeface="Montserrat Regular"/>
                <a:sym typeface="Montserrat Regular"/>
              </a:defRPr>
            </a:lvl1pPr>
          </a:lstStyle>
          <a:p>
            <a:pPr/>
            <a:r>
              <a:t>A moment when you felt like you had no one to talk to.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19"/>
                                        </p:tgtEl>
                                        <p:attrNameLst>
                                          <p:attrName>style.visibility</p:attrName>
                                        </p:attrNameLst>
                                      </p:cBhvr>
                                      <p:to>
                                        <p:strVal val="visible"/>
                                      </p:to>
                                    </p:set>
                                    <p:animEffect filter="wipe(left)" transition="in">
                                      <p:cBhvr>
                                        <p:cTn id="7" dur="500"/>
                                        <p:tgtEl>
                                          <p:spTgt spid="319"/>
                                        </p:tgtEl>
                                      </p:cBhvr>
                                    </p:animEffect>
                                  </p:childTnLst>
                                </p:cTn>
                              </p:par>
                            </p:childTnLst>
                          </p:cTn>
                        </p:par>
                        <p:par>
                          <p:cTn id="8" fill="hold">
                            <p:stCondLst>
                              <p:cond delay="500"/>
                            </p:stCondLst>
                            <p:childTnLst>
                              <p:par>
                                <p:cTn id="9" presetClass="entr" nodeType="afterEffect" presetSubtype="1" presetID="22" grpId="2" fill="hold">
                                  <p:stCondLst>
                                    <p:cond delay="0"/>
                                  </p:stCondLst>
                                  <p:iterate type="el" backwards="0">
                                    <p:tmAbs val="0"/>
                                  </p:iterate>
                                  <p:childTnLst>
                                    <p:set>
                                      <p:cBhvr>
                                        <p:cTn id="10" fill="hold"/>
                                        <p:tgtEl>
                                          <p:spTgt spid="320"/>
                                        </p:tgtEl>
                                        <p:attrNameLst>
                                          <p:attrName>style.visibility</p:attrName>
                                        </p:attrNameLst>
                                      </p:cBhvr>
                                      <p:to>
                                        <p:strVal val="visible"/>
                                      </p:to>
                                    </p:set>
                                    <p:animEffect filter="wipe(up)" transition="in">
                                      <p:cBhvr>
                                        <p:cTn id="11" dur="5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2"/>
      <p:bldP build="whole" bldLvl="1" animBg="1" rev="0" advAuto="0" spid="31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extBox 4"/>
          <p:cNvSpPr txBox="1"/>
          <p:nvPr/>
        </p:nvSpPr>
        <p:spPr>
          <a:xfrm>
            <a:off x="715208" y="1296991"/>
            <a:ext cx="4184532" cy="561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solidFill>
                  <a:srgbClr val="2C0E37"/>
                </a:solidFill>
                <a:latin typeface="Montserrat-Bold"/>
                <a:ea typeface="Montserrat-Bold"/>
                <a:cs typeface="Montserrat-Bold"/>
                <a:sym typeface="Montserrat-Bold"/>
              </a:defRPr>
            </a:lvl1pPr>
          </a:lstStyle>
          <a:p>
            <a:pPr/>
            <a:r>
              <a:t>Our mission &amp; vision</a:t>
            </a:r>
          </a:p>
        </p:txBody>
      </p:sp>
      <p:sp>
        <p:nvSpPr>
          <p:cNvPr id="325" name="TextBox 6"/>
          <p:cNvSpPr txBox="1"/>
          <p:nvPr/>
        </p:nvSpPr>
        <p:spPr>
          <a:xfrm>
            <a:off x="614361" y="3271514"/>
            <a:ext cx="5486401"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60421" indent="-160421">
              <a:lnSpc>
                <a:spcPct val="150000"/>
              </a:lnSpc>
              <a:buSzPct val="100000"/>
              <a:buChar char="•"/>
              <a:defRPr>
                <a:solidFill>
                  <a:srgbClr val="2C0E37"/>
                </a:solidFill>
                <a:latin typeface="Montserrat Regular"/>
                <a:ea typeface="Montserrat Regular"/>
                <a:cs typeface="Montserrat Regular"/>
                <a:sym typeface="Montserrat Regular"/>
              </a:defRPr>
            </a:pPr>
            <a:r>
              <a:t>Shift focus from looks to personality;</a:t>
            </a:r>
          </a:p>
          <a:p>
            <a:pPr marL="160421" indent="-160421">
              <a:lnSpc>
                <a:spcPct val="150000"/>
              </a:lnSpc>
              <a:buSzPct val="100000"/>
              <a:buChar char="•"/>
              <a:defRPr>
                <a:solidFill>
                  <a:srgbClr val="2C0E37"/>
                </a:solidFill>
                <a:latin typeface="Montserrat Regular"/>
                <a:ea typeface="Montserrat Regular"/>
                <a:cs typeface="Montserrat Regular"/>
                <a:sym typeface="Montserrat Regular"/>
              </a:defRPr>
            </a:pPr>
            <a:r>
              <a:t>Create a safe space;</a:t>
            </a:r>
          </a:p>
          <a:p>
            <a:pPr marL="160421" indent="-160421">
              <a:lnSpc>
                <a:spcPct val="150000"/>
              </a:lnSpc>
              <a:buSzPct val="100000"/>
              <a:buChar char="•"/>
              <a:defRPr>
                <a:solidFill>
                  <a:srgbClr val="2C0E37"/>
                </a:solidFill>
                <a:latin typeface="Montserrat Regular"/>
                <a:ea typeface="Montserrat Regular"/>
                <a:cs typeface="Montserrat Regular"/>
                <a:sym typeface="Montserrat Regular"/>
              </a:defRPr>
            </a:pPr>
            <a:r>
              <a:t>Promote social interaction.</a:t>
            </a:r>
          </a:p>
        </p:txBody>
      </p:sp>
      <p:sp>
        <p:nvSpPr>
          <p:cNvPr id="326" name="TextBox 7"/>
          <p:cNvSpPr txBox="1"/>
          <p:nvPr/>
        </p:nvSpPr>
        <p:spPr>
          <a:xfrm>
            <a:off x="725135" y="1918282"/>
            <a:ext cx="2790410"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500">
                <a:solidFill>
                  <a:srgbClr val="D08393"/>
                </a:solidFill>
                <a:latin typeface="Montserrat-Bold"/>
                <a:ea typeface="Montserrat-Bold"/>
                <a:cs typeface="Montserrat-Bold"/>
                <a:sym typeface="Montserrat-Bold"/>
              </a:defRPr>
            </a:lvl1pPr>
          </a:lstStyle>
          <a:p>
            <a:pPr/>
            <a:r>
              <a:t>connectYall</a:t>
            </a:r>
          </a:p>
        </p:txBody>
      </p:sp>
      <p:pic>
        <p:nvPicPr>
          <p:cNvPr id="327" name="pexels-aline-viana-prado-3491940.jpg" descr="pexels-aline-viana-prado-3491940.jpg"/>
          <p:cNvPicPr>
            <a:picLocks noChangeAspect="1"/>
          </p:cNvPicPr>
          <p:nvPr/>
        </p:nvPicPr>
        <p:blipFill>
          <a:blip r:embed="rId3">
            <a:extLst/>
          </a:blip>
          <a:stretch>
            <a:fillRect/>
          </a:stretch>
        </p:blipFill>
        <p:spPr>
          <a:xfrm>
            <a:off x="6705497" y="-1"/>
            <a:ext cx="5486401" cy="6858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24"/>
                                        </p:tgtEl>
                                        <p:attrNameLst>
                                          <p:attrName>style.visibility</p:attrName>
                                        </p:attrNameLst>
                                      </p:cBhvr>
                                      <p:to>
                                        <p:strVal val="visible"/>
                                      </p:to>
                                    </p:set>
                                    <p:animEffect filter="wipe(left)" transition="in">
                                      <p:cBhvr>
                                        <p:cTn id="7" dur="500"/>
                                        <p:tgtEl>
                                          <p:spTgt spid="324"/>
                                        </p:tgtEl>
                                      </p:cBhvr>
                                    </p:animEffect>
                                  </p:childTnLst>
                                </p:cTn>
                              </p:par>
                            </p:childTnLst>
                          </p:cTn>
                        </p:par>
                        <p:par>
                          <p:cTn id="8" fill="hold">
                            <p:stCondLst>
                              <p:cond delay="500"/>
                            </p:stCondLst>
                            <p:childTnLst>
                              <p:par>
                                <p:cTn id="9" presetClass="entr" nodeType="afterEffect" presetSubtype="4" presetID="22" grpId="2" fill="hold">
                                  <p:stCondLst>
                                    <p:cond delay="0"/>
                                  </p:stCondLst>
                                  <p:iterate type="el" backwards="0">
                                    <p:tmAbs val="0"/>
                                  </p:iterate>
                                  <p:childTnLst>
                                    <p:set>
                                      <p:cBhvr>
                                        <p:cTn id="10" fill="hold"/>
                                        <p:tgtEl>
                                          <p:spTgt spid="326"/>
                                        </p:tgtEl>
                                        <p:attrNameLst>
                                          <p:attrName>style.visibility</p:attrName>
                                        </p:attrNameLst>
                                      </p:cBhvr>
                                      <p:to>
                                        <p:strVal val="visible"/>
                                      </p:to>
                                    </p:set>
                                    <p:animEffect filter="wipe(down)" transition="in">
                                      <p:cBhvr>
                                        <p:cTn id="11" dur="500"/>
                                        <p:tgtEl>
                                          <p:spTgt spid="326"/>
                                        </p:tgtEl>
                                      </p:cBhvr>
                                    </p:animEffect>
                                  </p:childTnLst>
                                </p:cTn>
                              </p:par>
                            </p:childTnLst>
                          </p:cTn>
                        </p:par>
                        <p:par>
                          <p:cTn id="12" fill="hold">
                            <p:stCondLst>
                              <p:cond delay="1000"/>
                            </p:stCondLst>
                            <p:childTnLst>
                              <p:par>
                                <p:cTn id="13" presetClass="entr" nodeType="afterEffect" presetSubtype="1" presetID="22" grpId="3" fill="hold">
                                  <p:stCondLst>
                                    <p:cond delay="0"/>
                                  </p:stCondLst>
                                  <p:iterate type="el" backwards="0">
                                    <p:tmAbs val="0"/>
                                  </p:iterate>
                                  <p:childTnLst>
                                    <p:set>
                                      <p:cBhvr>
                                        <p:cTn id="14" fill="hold"/>
                                        <p:tgtEl>
                                          <p:spTgt spid="325"/>
                                        </p:tgtEl>
                                        <p:attrNameLst>
                                          <p:attrName>style.visibility</p:attrName>
                                        </p:attrNameLst>
                                      </p:cBhvr>
                                      <p:to>
                                        <p:strVal val="visible"/>
                                      </p:to>
                                    </p:set>
                                    <p:animEffect filter="wipe(up)" transition="in">
                                      <p:cBhvr>
                                        <p:cTn id="15"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3"/>
      <p:bldP build="whole" bldLvl="1" animBg="1" rev="0" advAuto="0" spid="324" grpId="1"/>
      <p:bldP build="whole" bldLvl="1" animBg="1" rev="0" advAuto="0" spid="326"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Freeform 3"/>
          <p:cNvSpPr/>
          <p:nvPr/>
        </p:nvSpPr>
        <p:spPr>
          <a:xfrm rot="10855827">
            <a:off x="-1771" y="-373809"/>
            <a:ext cx="12192001" cy="1593507"/>
          </a:xfrm>
          <a:custGeom>
            <a:avLst/>
            <a:gdLst/>
            <a:ahLst/>
            <a:cxnLst>
              <a:cxn ang="0">
                <a:pos x="wd2" y="hd2"/>
              </a:cxn>
              <a:cxn ang="5400000">
                <a:pos x="wd2" y="hd2"/>
              </a:cxn>
              <a:cxn ang="10800000">
                <a:pos x="wd2" y="hd2"/>
              </a:cxn>
              <a:cxn ang="16200000">
                <a:pos x="wd2" y="hd2"/>
              </a:cxn>
            </a:cxnLst>
            <a:rect l="0" t="0" r="r" b="b"/>
            <a:pathLst>
              <a:path w="21600" h="21527" fill="norm" stroke="1" extrusionOk="0">
                <a:moveTo>
                  <a:pt x="19506" y="12"/>
                </a:moveTo>
                <a:cubicBezTo>
                  <a:pt x="19892" y="-73"/>
                  <a:pt x="20272" y="291"/>
                  <a:pt x="20644" y="1006"/>
                </a:cubicBezTo>
                <a:cubicBezTo>
                  <a:pt x="20964" y="1630"/>
                  <a:pt x="21279" y="2288"/>
                  <a:pt x="21600" y="2945"/>
                </a:cubicBezTo>
                <a:lnTo>
                  <a:pt x="21600" y="21527"/>
                </a:lnTo>
                <a:lnTo>
                  <a:pt x="0" y="21527"/>
                </a:lnTo>
                <a:lnTo>
                  <a:pt x="0" y="13398"/>
                </a:lnTo>
                <a:cubicBezTo>
                  <a:pt x="562" y="11097"/>
                  <a:pt x="1159" y="9190"/>
                  <a:pt x="1783" y="7547"/>
                </a:cubicBezTo>
                <a:cubicBezTo>
                  <a:pt x="2486" y="5739"/>
                  <a:pt x="3206" y="4358"/>
                  <a:pt x="3960" y="3537"/>
                </a:cubicBezTo>
                <a:cubicBezTo>
                  <a:pt x="4618" y="2846"/>
                  <a:pt x="5276" y="2616"/>
                  <a:pt x="5940" y="2879"/>
                </a:cubicBezTo>
                <a:cubicBezTo>
                  <a:pt x="6772" y="3208"/>
                  <a:pt x="7554" y="4588"/>
                  <a:pt x="8325" y="6298"/>
                </a:cubicBezTo>
                <a:cubicBezTo>
                  <a:pt x="9315" y="8467"/>
                  <a:pt x="10316" y="10472"/>
                  <a:pt x="11346" y="11919"/>
                </a:cubicBezTo>
                <a:cubicBezTo>
                  <a:pt x="12004" y="12839"/>
                  <a:pt x="12668" y="13431"/>
                  <a:pt x="13348" y="13266"/>
                </a:cubicBezTo>
                <a:cubicBezTo>
                  <a:pt x="13821" y="13135"/>
                  <a:pt x="14282" y="12576"/>
                  <a:pt x="14749" y="12050"/>
                </a:cubicBezTo>
                <a:cubicBezTo>
                  <a:pt x="15508" y="11228"/>
                  <a:pt x="16178" y="9289"/>
                  <a:pt x="16813" y="6857"/>
                </a:cubicBezTo>
                <a:cubicBezTo>
                  <a:pt x="17184" y="5443"/>
                  <a:pt x="17556" y="4063"/>
                  <a:pt x="17938" y="2781"/>
                </a:cubicBezTo>
                <a:cubicBezTo>
                  <a:pt x="18304" y="1532"/>
                  <a:pt x="18698" y="677"/>
                  <a:pt x="19119" y="250"/>
                </a:cubicBezTo>
                <a:cubicBezTo>
                  <a:pt x="19249" y="118"/>
                  <a:pt x="19378" y="40"/>
                  <a:pt x="19506" y="12"/>
                </a:cubicBezTo>
                <a:close/>
              </a:path>
            </a:pathLst>
          </a:custGeom>
          <a:gradFill>
            <a:gsLst>
              <a:gs pos="0">
                <a:srgbClr val="281035"/>
              </a:gs>
              <a:gs pos="100000">
                <a:schemeClr val="accent2"/>
              </a:gs>
            </a:gsLst>
            <a:lin ang="3600000"/>
          </a:gradFill>
          <a:ln w="12700">
            <a:miter lim="400000"/>
          </a:ln>
        </p:spPr>
        <p:txBody>
          <a:bodyPr lIns="45719" rIns="45719"/>
          <a:lstStyle/>
          <a:p>
            <a:pPr/>
          </a:p>
        </p:txBody>
      </p:sp>
      <p:pic>
        <p:nvPicPr>
          <p:cNvPr id="332" name="Promovideo connectYall" descr="Promovideo connectYall"/>
          <p:cNvPicPr>
            <a:picLocks noChangeAspect="0"/>
          </p:cNvPicPr>
          <p:nvPr>
            <a:videoFile xmlns:mc="http://schemas.openxmlformats.org/markup-compatibility/2006" xmlns:aiw="http://developer.apple.com/namespaces/iwork" r:link="rId3" mc:Ignorable="aiw" aiw:title="Promovideo connectYall" aiw:author="Salih Musap Işık"/>
          </p:nvPr>
        </p:nvPicPr>
        <p:blipFill>
          <a:blip r:embed="rId4">
            <a:extLst/>
          </a:blip>
          <a:stretch>
            <a:fillRect/>
          </a:stretch>
        </p:blipFill>
        <p:spPr>
          <a:xfrm>
            <a:off x="2042638" y="1669684"/>
            <a:ext cx="8106724" cy="456003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331"/>
                                        </p:tgtEl>
                                        <p:attrNameLst>
                                          <p:attrName>style.visibility</p:attrName>
                                        </p:attrNameLst>
                                      </p:cBhvr>
                                      <p:to>
                                        <p:strVal val="visible"/>
                                      </p:to>
                                    </p:set>
                                    <p:anim calcmode="lin" valueType="num">
                                      <p:cBhvr>
                                        <p:cTn id="7" dur="500" fill="hold"/>
                                        <p:tgtEl>
                                          <p:spTgt spid="331"/>
                                        </p:tgtEl>
                                        <p:attrNameLst>
                                          <p:attrName>ppt_x</p:attrName>
                                        </p:attrNameLst>
                                      </p:cBhvr>
                                      <p:tavLst>
                                        <p:tav tm="0">
                                          <p:val>
                                            <p:strVal val="#ppt_x"/>
                                          </p:val>
                                        </p:tav>
                                        <p:tav tm="100000">
                                          <p:val>
                                            <p:strVal val="#ppt_x"/>
                                          </p:val>
                                        </p:tav>
                                      </p:tavLst>
                                    </p:anim>
                                    <p:anim calcmode="lin" valueType="num">
                                      <p:cBhvr>
                                        <p:cTn id="8" dur="500" fill="hold"/>
                                        <p:tgtEl>
                                          <p:spTgt spid="3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2" grpId="2" fill="hold">
                                  <p:stCondLst>
                                    <p:cond delay="0"/>
                                  </p:stCondLst>
                                  <p:iterate type="el" backwards="0">
                                    <p:tmAbs val="0"/>
                                  </p:iterate>
                                  <p:childTnLst>
                                    <p:set>
                                      <p:cBhvr>
                                        <p:cTn id="12" fill="hold"/>
                                        <p:tgtEl>
                                          <p:spTgt spid="332"/>
                                        </p:tgtEl>
                                        <p:attrNameLst>
                                          <p:attrName>style.visibility</p:attrName>
                                        </p:attrNameLst>
                                      </p:cBhvr>
                                      <p:to>
                                        <p:strVal val="visible"/>
                                      </p:to>
                                    </p:set>
                                    <p:animEffect filter="wipe(up)" transition="in">
                                      <p:cBhvr>
                                        <p:cTn id="13" dur="500"/>
                                        <p:tgtEl>
                                          <p:spTgt spid="332"/>
                                        </p:tgtEl>
                                      </p:cBhvr>
                                    </p:animEffect>
                                  </p:childTnLst>
                                </p:cTn>
                              </p:par>
                            </p:childTnLst>
                          </p:cTn>
                        </p:par>
                        <p:par>
                          <p:cTn id="14" fill="hold">
                            <p:stCondLst>
                              <p:cond delay="500"/>
                            </p:stCondLst>
                            <p:childTnLst>
                              <p:par>
                                <p:cTn id="15" presetClass="mediacall" nodeType="afterEffect" presetSubtype="0" presetID="1" grpId="3" fill="hold">
                                  <p:stCondLst>
                                    <p:cond delay="0"/>
                                  </p:stCondLst>
                                  <p:childTnLst>
                                    <p:cmd type="call" cmd="playFrom(0.0)">
                                      <p:cBhvr>
                                        <p:cTn id="16" dur="1" fill="hold"/>
                                        <p:tgtEl>
                                          <p:spTgt spid="33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7" fill="hold" display="0">
                  <p:stCondLst>
                    <p:cond delay="indefinite"/>
                  </p:stCondLst>
                </p:cTn>
                <p:tgtEl>
                  <p:spTgt spid="332"/>
                </p:tgtEl>
              </p:cMediaNode>
            </p:video>
            <p:seq concurrent="1" prevAc="none" nextAc="seek">
              <p:cTn id="18" evtFilter="cancelBubble" nodeType="interactiveSeq" restart="whenNotActive" fill="hold">
                <p:stCondLst>
                  <p:cond delay="0" evt="onClick">
                    <p:tgtEl>
                      <p:spTgt spid="332"/>
                    </p:tgtEl>
                  </p:cond>
                </p:stCondLst>
                <p:endSync delay="0" evt="end">
                  <p:rtn val="all"/>
                </p:endSync>
                <p:childTnLst>
                  <p:par>
                    <p:cTn id="19" fill="hold">
                      <p:stCondLst>
                        <p:cond delay="0"/>
                      </p:stCondLst>
                      <p:childTnLst>
                        <p:par>
                          <p:cTn id="20" fill="hold">
                            <p:stCondLst>
                              <p:cond delay="0"/>
                            </p:stCondLst>
                            <p:childTnLst>
                              <p:par>
                                <p:cTn id="21" presetClass="mediacall" nodeType="clickEffect" presetSubtype="0" presetID="2" fill="hold">
                                  <p:stCondLst>
                                    <p:cond delay="0"/>
                                  </p:stCondLst>
                                  <p:childTnLst>
                                    <p:cmd type="call" cmd="togglePause">
                                      <p:cBhvr>
                                        <p:cTn id="22" dur="1" fill="hold"/>
                                        <p:tgtEl>
                                          <p:spTgt spid="332"/>
                                        </p:tgtEl>
                                      </p:cBhvr>
                                    </p:cmd>
                                  </p:childTnLst>
                                </p:cTn>
                              </p:par>
                            </p:childTnLst>
                          </p:cTn>
                        </p:par>
                      </p:childTnLst>
                    </p:cTn>
                  </p:par>
                </p:childTnLst>
              </p:cTn>
              <p:nextCondLst>
                <p:cond delay="0" evt="onClick">
                  <p:tgtEl>
                    <p:spTgt spid="332"/>
                  </p:tgtEl>
                </p:cond>
              </p:nextCondLst>
            </p:seq>
          </p:childTnLst>
        </p:cTn>
      </p:par>
    </p:tnLst>
    <p:bldLst>
      <p:bldP build="whole" bldLvl="1" animBg="1" rev="0" advAuto="0" spid="331" grpId="1"/>
      <p:bldP build="whole" bldLvl="1" animBg="1" rev="0" advAuto="0" spid="332"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Picture Placeholder 2" descr="Picture Placeholder 2"/>
          <p:cNvPicPr>
            <a:picLocks noChangeAspect="1"/>
          </p:cNvPicPr>
          <p:nvPr/>
        </p:nvPicPr>
        <p:blipFill>
          <a:blip r:embed="rId3">
            <a:extLst/>
          </a:blip>
          <a:srcRect l="0" t="0" r="0" b="6494"/>
          <a:stretch>
            <a:fillRect/>
          </a:stretch>
        </p:blipFill>
        <p:spPr>
          <a:xfrm>
            <a:off x="7007551" y="0"/>
            <a:ext cx="5184448" cy="6858000"/>
          </a:xfrm>
          <a:prstGeom prst="rect">
            <a:avLst/>
          </a:prstGeom>
          <a:ln w="12700">
            <a:miter lim="400000"/>
          </a:ln>
        </p:spPr>
      </p:pic>
      <p:sp>
        <p:nvSpPr>
          <p:cNvPr id="337" name="Freeform 19"/>
          <p:cNvSpPr/>
          <p:nvPr/>
        </p:nvSpPr>
        <p:spPr>
          <a:xfrm flipH="1" rot="9456110">
            <a:off x="-475523" y="3754204"/>
            <a:ext cx="2876398" cy="4098450"/>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defRPr>
                <a:solidFill>
                  <a:srgbClr val="281035"/>
                </a:solidFill>
              </a:defRPr>
            </a:pPr>
          </a:p>
        </p:txBody>
      </p:sp>
      <p:sp>
        <p:nvSpPr>
          <p:cNvPr id="338" name="TextBox 4"/>
          <p:cNvSpPr txBox="1"/>
          <p:nvPr/>
        </p:nvSpPr>
        <p:spPr>
          <a:xfrm>
            <a:off x="1676387" y="2780281"/>
            <a:ext cx="3849573"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400">
                <a:solidFill>
                  <a:srgbClr val="2C0E37"/>
                </a:solidFill>
                <a:latin typeface="Montserrat-Bold"/>
                <a:ea typeface="Montserrat-Bold"/>
                <a:cs typeface="Montserrat-Bold"/>
                <a:sym typeface="Montserrat-Bold"/>
              </a:defRPr>
            </a:lvl1pPr>
          </a:lstStyle>
          <a:p>
            <a:pPr/>
            <a:r>
              <a:t>The problem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38"/>
                                        </p:tgtEl>
                                        <p:attrNameLst>
                                          <p:attrName>style.visibility</p:attrName>
                                        </p:attrNameLst>
                                      </p:cBhvr>
                                      <p:to>
                                        <p:strVal val="visible"/>
                                      </p:to>
                                    </p:set>
                                    <p:animEffect filter="wipe(left)" transition="in">
                                      <p:cBhvr>
                                        <p:cTn id="7" dur="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Freeform 19"/>
          <p:cNvSpPr/>
          <p:nvPr/>
        </p:nvSpPr>
        <p:spPr>
          <a:xfrm flipV="1">
            <a:off x="1" y="3447076"/>
            <a:ext cx="1515482" cy="3410924"/>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sp>
        <p:nvSpPr>
          <p:cNvPr id="343" name="Freeform 19"/>
          <p:cNvSpPr/>
          <p:nvPr/>
        </p:nvSpPr>
        <p:spPr>
          <a:xfrm flipH="1">
            <a:off x="10660456" y="-1"/>
            <a:ext cx="1531543" cy="3447078"/>
          </a:xfrm>
          <a:custGeom>
            <a:avLst/>
            <a:gdLst/>
            <a:ahLst/>
            <a:cxnLst>
              <a:cxn ang="0">
                <a:pos x="wd2" y="hd2"/>
              </a:cxn>
              <a:cxn ang="5400000">
                <a:pos x="wd2" y="hd2"/>
              </a:cxn>
              <a:cxn ang="10800000">
                <a:pos x="wd2" y="hd2"/>
              </a:cxn>
              <a:cxn ang="16200000">
                <a:pos x="wd2" y="hd2"/>
              </a:cxn>
            </a:cxnLst>
            <a:rect l="0" t="0" r="r" b="b"/>
            <a:pathLst>
              <a:path w="18917" h="21600" fill="norm" stroke="1" extrusionOk="0">
                <a:moveTo>
                  <a:pt x="0" y="0"/>
                </a:moveTo>
                <a:lnTo>
                  <a:pt x="18233" y="0"/>
                </a:lnTo>
                <a:cubicBezTo>
                  <a:pt x="21600" y="4046"/>
                  <a:pt x="11525" y="6272"/>
                  <a:pt x="9898" y="8773"/>
                </a:cubicBezTo>
                <a:cubicBezTo>
                  <a:pt x="8270" y="11273"/>
                  <a:pt x="7181" y="15965"/>
                  <a:pt x="5123" y="18272"/>
                </a:cubicBezTo>
                <a:cubicBezTo>
                  <a:pt x="3579" y="20002"/>
                  <a:pt x="2636" y="20505"/>
                  <a:pt x="352" y="21455"/>
                </a:cubicBezTo>
                <a:lnTo>
                  <a:pt x="0" y="21600"/>
                </a:lnTo>
                <a:close/>
              </a:path>
            </a:pathLst>
          </a:custGeom>
          <a:gradFill>
            <a:gsLst>
              <a:gs pos="0">
                <a:srgbClr val="281035"/>
              </a:gs>
              <a:gs pos="100000">
                <a:schemeClr val="accent2"/>
              </a:gs>
            </a:gsLst>
            <a:lin ang="3600000"/>
          </a:gradFill>
          <a:ln w="12700">
            <a:miter lim="400000"/>
          </a:ln>
        </p:spPr>
        <p:txBody>
          <a:bodyPr lIns="45719" rIns="45719"/>
          <a:lstStyle/>
          <a:p>
            <a:pPr/>
          </a:p>
        </p:txBody>
      </p:sp>
      <p:pic>
        <p:nvPicPr>
          <p:cNvPr id="344" name="Picture Placeholder 3" descr="Picture Placeholder 3"/>
          <p:cNvPicPr>
            <a:picLocks noChangeAspect="1"/>
          </p:cNvPicPr>
          <p:nvPr/>
        </p:nvPicPr>
        <p:blipFill>
          <a:blip r:embed="rId3">
            <a:extLst/>
          </a:blip>
          <a:srcRect l="0" t="32879" r="0" b="32879"/>
          <a:stretch>
            <a:fillRect/>
          </a:stretch>
        </p:blipFill>
        <p:spPr>
          <a:xfrm>
            <a:off x="9711345" y="5609018"/>
            <a:ext cx="1871787" cy="640907"/>
          </a:xfrm>
          <a:prstGeom prst="rect">
            <a:avLst/>
          </a:prstGeom>
          <a:ln w="12700">
            <a:miter lim="400000"/>
          </a:ln>
        </p:spPr>
      </p:pic>
      <p:sp>
        <p:nvSpPr>
          <p:cNvPr id="345" name="TextBox 4"/>
          <p:cNvSpPr txBox="1"/>
          <p:nvPr/>
        </p:nvSpPr>
        <p:spPr>
          <a:xfrm>
            <a:off x="2354068" y="1963236"/>
            <a:ext cx="3739525"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100">
                <a:solidFill>
                  <a:srgbClr val="281035"/>
                </a:solidFill>
                <a:latin typeface="Montserrat-Bold"/>
                <a:ea typeface="Montserrat-Bold"/>
                <a:cs typeface="Montserrat-Bold"/>
                <a:sym typeface="Montserrat-Bold"/>
              </a:defRPr>
            </a:lvl1pPr>
          </a:lstStyle>
          <a:p>
            <a:pPr/>
            <a:r>
              <a:t>Our solution</a:t>
            </a:r>
          </a:p>
        </p:txBody>
      </p:sp>
      <p:sp>
        <p:nvSpPr>
          <p:cNvPr id="346" name="TextBox 6"/>
          <p:cNvSpPr txBox="1"/>
          <p:nvPr/>
        </p:nvSpPr>
        <p:spPr>
          <a:xfrm>
            <a:off x="2346531" y="2746518"/>
            <a:ext cx="6388181" cy="885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lnSpc>
                <a:spcPct val="150000"/>
              </a:lnSpc>
              <a:defRPr sz="2100">
                <a:solidFill>
                  <a:srgbClr val="281035"/>
                </a:solidFill>
                <a:latin typeface="Montserrat Regular"/>
                <a:ea typeface="Montserrat Regular"/>
                <a:cs typeface="Montserrat Regular"/>
                <a:sym typeface="Montserrat Regular"/>
              </a:defRPr>
            </a:lvl1pPr>
          </a:lstStyle>
          <a:p>
            <a:pPr/>
            <a:r>
              <a:t>Create an environment where users find friends based on their interests.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45"/>
                                        </p:tgtEl>
                                        <p:attrNameLst>
                                          <p:attrName>style.visibility</p:attrName>
                                        </p:attrNameLst>
                                      </p:cBhvr>
                                      <p:to>
                                        <p:strVal val="visible"/>
                                      </p:to>
                                    </p:set>
                                    <p:animEffect filter="wipe(left)" transition="in">
                                      <p:cBhvr>
                                        <p:cTn id="7" dur="500"/>
                                        <p:tgtEl>
                                          <p:spTgt spid="345"/>
                                        </p:tgtEl>
                                      </p:cBhvr>
                                    </p:animEffect>
                                  </p:childTnLst>
                                </p:cTn>
                              </p:par>
                            </p:childTnLst>
                          </p:cTn>
                        </p:par>
                        <p:par>
                          <p:cTn id="8" fill="hold">
                            <p:stCondLst>
                              <p:cond delay="500"/>
                            </p:stCondLst>
                            <p:childTnLst>
                              <p:par>
                                <p:cTn id="9" presetClass="entr" nodeType="afterEffect" presetSubtype="1" presetID="22" grpId="2" fill="hold">
                                  <p:stCondLst>
                                    <p:cond delay="0"/>
                                  </p:stCondLst>
                                  <p:iterate type="el" backwards="0">
                                    <p:tmAbs val="0"/>
                                  </p:iterate>
                                  <p:childTnLst>
                                    <p:set>
                                      <p:cBhvr>
                                        <p:cTn id="10" fill="hold"/>
                                        <p:tgtEl>
                                          <p:spTgt spid="346"/>
                                        </p:tgtEl>
                                        <p:attrNameLst>
                                          <p:attrName>style.visibility</p:attrName>
                                        </p:attrNameLst>
                                      </p:cBhvr>
                                      <p:to>
                                        <p:strVal val="visible"/>
                                      </p:to>
                                    </p:set>
                                    <p:animEffect filter="wipe(up)" transition="in">
                                      <p:cBhvr>
                                        <p:cTn id="11" dur="5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2"/>
      <p:bldP build="whole" bldLvl="1" animBg="1" rev="0" advAuto="0" spid="345"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extBox 1"/>
          <p:cNvSpPr txBox="1"/>
          <p:nvPr/>
        </p:nvSpPr>
        <p:spPr>
          <a:xfrm>
            <a:off x="3984885" y="1254249"/>
            <a:ext cx="424682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solidFill>
                  <a:srgbClr val="2C0E37"/>
                </a:solidFill>
                <a:latin typeface="Montserrat-Bold"/>
                <a:ea typeface="Montserrat-Bold"/>
                <a:cs typeface="Montserrat-Bold"/>
                <a:sym typeface="Montserrat-Bold"/>
              </a:defRPr>
            </a:lvl1pPr>
          </a:lstStyle>
          <a:p>
            <a:pPr/>
            <a:r>
              <a:t>What makes us different</a:t>
            </a:r>
          </a:p>
        </p:txBody>
      </p:sp>
      <p:sp>
        <p:nvSpPr>
          <p:cNvPr id="351" name="TextBox 6"/>
          <p:cNvSpPr txBox="1"/>
          <p:nvPr/>
        </p:nvSpPr>
        <p:spPr>
          <a:xfrm>
            <a:off x="8119446" y="4637766"/>
            <a:ext cx="2808502" cy="567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1200">
                <a:solidFill>
                  <a:srgbClr val="A85D5F"/>
                </a:solidFill>
                <a:latin typeface="Montserrat Regular"/>
                <a:ea typeface="Montserrat Regular"/>
                <a:cs typeface="Montserrat Regular"/>
                <a:sym typeface="Montserrat Regular"/>
              </a:defRPr>
            </a:lvl1pPr>
          </a:lstStyle>
          <a:p>
            <a:pPr/>
            <a:r>
              <a:t>Explore endless friendship possibilities - only see their passion! </a:t>
            </a:r>
          </a:p>
        </p:txBody>
      </p:sp>
      <p:sp>
        <p:nvSpPr>
          <p:cNvPr id="352" name="TextBox 11"/>
          <p:cNvSpPr txBox="1"/>
          <p:nvPr/>
        </p:nvSpPr>
        <p:spPr>
          <a:xfrm>
            <a:off x="8119446" y="4176862"/>
            <a:ext cx="2788530"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262626"/>
                </a:solidFill>
                <a:latin typeface="Montserrat-Bold"/>
                <a:ea typeface="Montserrat-Bold"/>
                <a:cs typeface="Montserrat-Bold"/>
                <a:sym typeface="Montserrat-Bold"/>
              </a:defRPr>
            </a:lvl1pPr>
          </a:lstStyle>
          <a:p>
            <a:pPr/>
            <a:r>
              <a:t>Hobbies in the spotlights</a:t>
            </a:r>
          </a:p>
        </p:txBody>
      </p:sp>
      <p:sp>
        <p:nvSpPr>
          <p:cNvPr id="353" name="TextBox 14"/>
          <p:cNvSpPr txBox="1"/>
          <p:nvPr/>
        </p:nvSpPr>
        <p:spPr>
          <a:xfrm>
            <a:off x="1506791" y="5287915"/>
            <a:ext cx="2578068" cy="5676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1200">
                <a:solidFill>
                  <a:srgbClr val="A85D5F"/>
                </a:solidFill>
                <a:latin typeface="Montserrat Regular"/>
                <a:ea typeface="Montserrat Regular"/>
                <a:cs typeface="Montserrat Regular"/>
                <a:sym typeface="Montserrat Regular"/>
              </a:defRPr>
            </a:lvl1pPr>
          </a:lstStyle>
          <a:p>
            <a:pPr/>
            <a:r>
              <a:t>Only show your profile picture if both parties agree upon it. </a:t>
            </a:r>
          </a:p>
        </p:txBody>
      </p:sp>
      <p:sp>
        <p:nvSpPr>
          <p:cNvPr id="354" name="TextBox 15"/>
          <p:cNvSpPr txBox="1"/>
          <p:nvPr/>
        </p:nvSpPr>
        <p:spPr>
          <a:xfrm>
            <a:off x="1969056" y="3229906"/>
            <a:ext cx="2115803"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600">
                <a:solidFill>
                  <a:srgbClr val="262626"/>
                </a:solidFill>
                <a:latin typeface="Montserrat-Bold"/>
                <a:ea typeface="Montserrat-Bold"/>
                <a:cs typeface="Montserrat-Bold"/>
                <a:sym typeface="Montserrat-Bold"/>
              </a:defRPr>
            </a:lvl1pPr>
          </a:lstStyle>
          <a:p>
            <a:pPr/>
            <a:r>
              <a:t>Weekly matches</a:t>
            </a:r>
          </a:p>
        </p:txBody>
      </p:sp>
      <p:sp>
        <p:nvSpPr>
          <p:cNvPr id="355" name="TextBox 16"/>
          <p:cNvSpPr txBox="1"/>
          <p:nvPr/>
        </p:nvSpPr>
        <p:spPr>
          <a:xfrm>
            <a:off x="2427233" y="4837264"/>
            <a:ext cx="165762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1600">
                <a:solidFill>
                  <a:srgbClr val="262626"/>
                </a:solidFill>
                <a:latin typeface="Montserrat-Bold"/>
                <a:ea typeface="Montserrat-Bold"/>
                <a:cs typeface="Montserrat-Bold"/>
                <a:sym typeface="Montserrat-Bold"/>
              </a:defRPr>
            </a:lvl1pPr>
          </a:lstStyle>
          <a:p>
            <a:pPr/>
            <a:r>
              <a:t>Safety first</a:t>
            </a:r>
          </a:p>
        </p:txBody>
      </p:sp>
      <p:pic>
        <p:nvPicPr>
          <p:cNvPr id="356" name="Picture Placeholder 5" descr="Picture Placeholder 5"/>
          <p:cNvPicPr>
            <a:picLocks noChangeAspect="1"/>
          </p:cNvPicPr>
          <p:nvPr>
            <p:ph type="pic" idx="21"/>
          </p:nvPr>
        </p:nvPicPr>
        <p:blipFill>
          <a:blip r:embed="rId3">
            <a:extLst/>
          </a:blip>
          <a:srcRect l="543" t="389" r="0" b="22081"/>
          <a:stretch>
            <a:fillRect/>
          </a:stretch>
        </p:blipFill>
        <p:spPr>
          <a:xfrm>
            <a:off x="4976812" y="3157538"/>
            <a:ext cx="2250675" cy="3903663"/>
          </a:xfrm>
          <a:prstGeom prst="rect">
            <a:avLst/>
          </a:prstGeom>
        </p:spPr>
      </p:pic>
      <p:pic>
        <p:nvPicPr>
          <p:cNvPr id="357" name="Picture Placeholder 2" descr="Picture Placeholder 2"/>
          <p:cNvPicPr>
            <a:picLocks noChangeAspect="1"/>
          </p:cNvPicPr>
          <p:nvPr/>
        </p:nvPicPr>
        <p:blipFill>
          <a:blip r:embed="rId4">
            <a:extLst/>
          </a:blip>
          <a:srcRect l="0" t="32879" r="0" b="32879"/>
          <a:stretch>
            <a:fillRect/>
          </a:stretch>
        </p:blipFill>
        <p:spPr>
          <a:xfrm>
            <a:off x="5074642" y="272719"/>
            <a:ext cx="2042520" cy="699367"/>
          </a:xfrm>
          <a:prstGeom prst="rect">
            <a:avLst/>
          </a:prstGeom>
          <a:ln w="12700">
            <a:miter lim="400000"/>
          </a:ln>
        </p:spPr>
      </p:pic>
      <p:sp>
        <p:nvSpPr>
          <p:cNvPr id="358" name="TextBox 14"/>
          <p:cNvSpPr txBox="1"/>
          <p:nvPr/>
        </p:nvSpPr>
        <p:spPr>
          <a:xfrm>
            <a:off x="1296328" y="3607112"/>
            <a:ext cx="2788531"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lnSpc>
                <a:spcPct val="150000"/>
              </a:lnSpc>
              <a:defRPr sz="1200">
                <a:solidFill>
                  <a:srgbClr val="A85D5F"/>
                </a:solidFill>
                <a:latin typeface="Montserrat Regular"/>
                <a:ea typeface="Montserrat Regular"/>
                <a:cs typeface="Montserrat Regular"/>
                <a:sym typeface="Montserrat Regular"/>
              </a:defRPr>
            </a:lvl1pPr>
          </a:lstStyle>
          <a:p>
            <a:pPr/>
            <a:r>
              <a:t>Our self-made algorithm  which gives you weekly matches that are most compatible with you.</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356"/>
                                        </p:tgtEl>
                                        <p:attrNameLst>
                                          <p:attrName>style.visibility</p:attrName>
                                        </p:attrNameLst>
                                      </p:cBhvr>
                                      <p:to>
                                        <p:strVal val="visible"/>
                                      </p:to>
                                    </p:set>
                                    <p:animEffect filter="fade" transition="in">
                                      <p:cBhvr>
                                        <p:cTn id="7" dur="500"/>
                                        <p:tgtEl>
                                          <p:spTgt spid="356"/>
                                        </p:tgtEl>
                                      </p:cBhvr>
                                    </p:animEffect>
                                  </p:childTnLst>
                                </p:cTn>
                              </p:par>
                            </p:childTnLst>
                          </p:cTn>
                        </p:par>
                        <p:par>
                          <p:cTn id="8" fill="hold">
                            <p:stCondLst>
                              <p:cond delay="500"/>
                            </p:stCondLst>
                            <p:childTnLst>
                              <p:par>
                                <p:cTn id="9" presetClass="entr" nodeType="afterEffect" presetSubtype="1" presetID="22" grpId="2" fill="hold">
                                  <p:stCondLst>
                                    <p:cond delay="0"/>
                                  </p:stCondLst>
                                  <p:iterate type="el" backwards="0">
                                    <p:tmAbs val="0"/>
                                  </p:iterate>
                                  <p:childTnLst>
                                    <p:set>
                                      <p:cBhvr>
                                        <p:cTn id="10" fill="hold"/>
                                        <p:tgtEl>
                                          <p:spTgt spid="350"/>
                                        </p:tgtEl>
                                        <p:attrNameLst>
                                          <p:attrName>style.visibility</p:attrName>
                                        </p:attrNameLst>
                                      </p:cBhvr>
                                      <p:to>
                                        <p:strVal val="visible"/>
                                      </p:to>
                                    </p:set>
                                    <p:animEffect filter="wipe(up)" transition="in">
                                      <p:cBhvr>
                                        <p:cTn id="11" dur="500"/>
                                        <p:tgtEl>
                                          <p:spTgt spid="350"/>
                                        </p:tgtEl>
                                      </p:cBhvr>
                                    </p:animEffect>
                                  </p:childTnLst>
                                </p:cTn>
                              </p:par>
                            </p:childTnLst>
                          </p:cTn>
                        </p:par>
                        <p:par>
                          <p:cTn id="12" fill="hold">
                            <p:stCondLst>
                              <p:cond delay="1000"/>
                            </p:stCondLst>
                            <p:childTnLst>
                              <p:par>
                                <p:cTn id="13" presetClass="entr" nodeType="afterEffect" presetSubtype="2" presetID="22" grpId="3" fill="hold">
                                  <p:stCondLst>
                                    <p:cond delay="0"/>
                                  </p:stCondLst>
                                  <p:iterate type="el" backwards="0">
                                    <p:tmAbs val="0"/>
                                  </p:iterate>
                                  <p:childTnLst>
                                    <p:set>
                                      <p:cBhvr>
                                        <p:cTn id="14" fill="hold"/>
                                        <p:tgtEl>
                                          <p:spTgt spid="354"/>
                                        </p:tgtEl>
                                        <p:attrNameLst>
                                          <p:attrName>style.visibility</p:attrName>
                                        </p:attrNameLst>
                                      </p:cBhvr>
                                      <p:to>
                                        <p:strVal val="visible"/>
                                      </p:to>
                                    </p:set>
                                    <p:animEffect filter="wipe(right)" transition="in">
                                      <p:cBhvr>
                                        <p:cTn id="15" dur="500"/>
                                        <p:tgtEl>
                                          <p:spTgt spid="354"/>
                                        </p:tgtEl>
                                      </p:cBhvr>
                                    </p:animEffect>
                                  </p:childTnLst>
                                </p:cTn>
                              </p:par>
                            </p:childTnLst>
                          </p:cTn>
                        </p:par>
                        <p:par>
                          <p:cTn id="16" fill="hold">
                            <p:stCondLst>
                              <p:cond delay="1500"/>
                            </p:stCondLst>
                            <p:childTnLst>
                              <p:par>
                                <p:cTn id="17" presetClass="entr" nodeType="afterEffect" presetSubtype="2" presetID="22" grpId="4" fill="hold">
                                  <p:stCondLst>
                                    <p:cond delay="0"/>
                                  </p:stCondLst>
                                  <p:iterate type="el" backwards="0">
                                    <p:tmAbs val="0"/>
                                  </p:iterate>
                                  <p:childTnLst>
                                    <p:set>
                                      <p:cBhvr>
                                        <p:cTn id="18" fill="hold"/>
                                        <p:tgtEl>
                                          <p:spTgt spid="355"/>
                                        </p:tgtEl>
                                        <p:attrNameLst>
                                          <p:attrName>style.visibility</p:attrName>
                                        </p:attrNameLst>
                                      </p:cBhvr>
                                      <p:to>
                                        <p:strVal val="visible"/>
                                      </p:to>
                                    </p:set>
                                    <p:animEffect filter="wipe(right)" transition="in">
                                      <p:cBhvr>
                                        <p:cTn id="19" dur="500"/>
                                        <p:tgtEl>
                                          <p:spTgt spid="355"/>
                                        </p:tgtEl>
                                      </p:cBhvr>
                                    </p:animEffect>
                                  </p:childTnLst>
                                </p:cTn>
                              </p:par>
                            </p:childTnLst>
                          </p:cTn>
                        </p:par>
                        <p:par>
                          <p:cTn id="20" fill="hold">
                            <p:stCondLst>
                              <p:cond delay="2000"/>
                            </p:stCondLst>
                            <p:childTnLst>
                              <p:par>
                                <p:cTn id="21" presetClass="entr" nodeType="afterEffect" presetSubtype="1" presetID="22" grpId="5" fill="hold">
                                  <p:stCondLst>
                                    <p:cond delay="0"/>
                                  </p:stCondLst>
                                  <p:iterate type="el" backwards="0">
                                    <p:tmAbs val="0"/>
                                  </p:iterate>
                                  <p:childTnLst>
                                    <p:set>
                                      <p:cBhvr>
                                        <p:cTn id="22" fill="hold"/>
                                        <p:tgtEl>
                                          <p:spTgt spid="353"/>
                                        </p:tgtEl>
                                        <p:attrNameLst>
                                          <p:attrName>style.visibility</p:attrName>
                                        </p:attrNameLst>
                                      </p:cBhvr>
                                      <p:to>
                                        <p:strVal val="visible"/>
                                      </p:to>
                                    </p:set>
                                    <p:animEffect filter="wipe(up)" transition="in">
                                      <p:cBhvr>
                                        <p:cTn id="23" dur="500"/>
                                        <p:tgtEl>
                                          <p:spTgt spid="353"/>
                                        </p:tgtEl>
                                      </p:cBhvr>
                                    </p:animEffect>
                                  </p:childTnLst>
                                </p:cTn>
                              </p:par>
                            </p:childTnLst>
                          </p:cTn>
                        </p:par>
                        <p:par>
                          <p:cTn id="24" fill="hold">
                            <p:stCondLst>
                              <p:cond delay="2500"/>
                            </p:stCondLst>
                            <p:childTnLst>
                              <p:par>
                                <p:cTn id="25" presetClass="entr" nodeType="afterEffect" presetSubtype="8" presetID="22" grpId="6" fill="hold">
                                  <p:stCondLst>
                                    <p:cond delay="0"/>
                                  </p:stCondLst>
                                  <p:iterate type="el" backwards="0">
                                    <p:tmAbs val="0"/>
                                  </p:iterate>
                                  <p:childTnLst>
                                    <p:set>
                                      <p:cBhvr>
                                        <p:cTn id="26" fill="hold"/>
                                        <p:tgtEl>
                                          <p:spTgt spid="352"/>
                                        </p:tgtEl>
                                        <p:attrNameLst>
                                          <p:attrName>style.visibility</p:attrName>
                                        </p:attrNameLst>
                                      </p:cBhvr>
                                      <p:to>
                                        <p:strVal val="visible"/>
                                      </p:to>
                                    </p:set>
                                    <p:animEffect filter="wipe(left)" transition="in">
                                      <p:cBhvr>
                                        <p:cTn id="27" dur="500"/>
                                        <p:tgtEl>
                                          <p:spTgt spid="352"/>
                                        </p:tgtEl>
                                      </p:cBhvr>
                                    </p:animEffect>
                                  </p:childTnLst>
                                </p:cTn>
                              </p:par>
                            </p:childTnLst>
                          </p:cTn>
                        </p:par>
                        <p:par>
                          <p:cTn id="28" fill="hold">
                            <p:stCondLst>
                              <p:cond delay="3000"/>
                            </p:stCondLst>
                            <p:childTnLst>
                              <p:par>
                                <p:cTn id="29" presetClass="entr" nodeType="afterEffect" presetSubtype="1" presetID="22" grpId="7" fill="hold">
                                  <p:stCondLst>
                                    <p:cond delay="0"/>
                                  </p:stCondLst>
                                  <p:iterate type="el" backwards="0">
                                    <p:tmAbs val="0"/>
                                  </p:iterate>
                                  <p:childTnLst>
                                    <p:set>
                                      <p:cBhvr>
                                        <p:cTn id="30" fill="hold"/>
                                        <p:tgtEl>
                                          <p:spTgt spid="351"/>
                                        </p:tgtEl>
                                        <p:attrNameLst>
                                          <p:attrName>style.visibility</p:attrName>
                                        </p:attrNameLst>
                                      </p:cBhvr>
                                      <p:to>
                                        <p:strVal val="visible"/>
                                      </p:to>
                                    </p:set>
                                    <p:animEffect filter="wipe(up)" transition="in">
                                      <p:cBhvr>
                                        <p:cTn id="31" dur="500"/>
                                        <p:tgtEl>
                                          <p:spTgt spid="351"/>
                                        </p:tgtEl>
                                      </p:cBhvr>
                                    </p:animEffect>
                                  </p:childTnLst>
                                </p:cTn>
                              </p:par>
                            </p:childTnLst>
                          </p:cTn>
                        </p:par>
                        <p:par>
                          <p:cTn id="32" fill="hold">
                            <p:stCondLst>
                              <p:cond delay="3500"/>
                            </p:stCondLst>
                            <p:childTnLst>
                              <p:par>
                                <p:cTn id="33" presetClass="entr" nodeType="afterEffect" presetSubtype="8" presetID="22" grpId="8" fill="hold">
                                  <p:stCondLst>
                                    <p:cond delay="0"/>
                                  </p:stCondLst>
                                  <p:iterate type="el" backwards="0">
                                    <p:tmAbs val="0"/>
                                  </p:iterate>
                                  <p:childTnLst>
                                    <p:set>
                                      <p:cBhvr>
                                        <p:cTn id="34" fill="hold"/>
                                        <p:tgtEl>
                                          <p:spTgt spid="357"/>
                                        </p:tgtEl>
                                        <p:attrNameLst>
                                          <p:attrName>style.visibility</p:attrName>
                                        </p:attrNameLst>
                                      </p:cBhvr>
                                      <p:to>
                                        <p:strVal val="visible"/>
                                      </p:to>
                                    </p:set>
                                    <p:animEffect filter="wipe(left)" transition="in">
                                      <p:cBhvr>
                                        <p:cTn id="35" dur="500"/>
                                        <p:tgtEl>
                                          <p:spTgt spid="357"/>
                                        </p:tgtEl>
                                      </p:cBhvr>
                                    </p:animEffect>
                                  </p:childTnLst>
                                </p:cTn>
                              </p:par>
                            </p:childTnLst>
                          </p:cTn>
                        </p:par>
                        <p:par>
                          <p:cTn id="36" fill="hold">
                            <p:stCondLst>
                              <p:cond delay="4000"/>
                            </p:stCondLst>
                            <p:childTnLst>
                              <p:par>
                                <p:cTn id="37" presetClass="entr" nodeType="afterEffect" presetSubtype="1" presetID="22" grpId="9" fill="hold">
                                  <p:stCondLst>
                                    <p:cond delay="0"/>
                                  </p:stCondLst>
                                  <p:iterate type="el" backwards="0">
                                    <p:tmAbs val="0"/>
                                  </p:iterate>
                                  <p:childTnLst>
                                    <p:set>
                                      <p:cBhvr>
                                        <p:cTn id="38" fill="hold"/>
                                        <p:tgtEl>
                                          <p:spTgt spid="358"/>
                                        </p:tgtEl>
                                        <p:attrNameLst>
                                          <p:attrName>style.visibility</p:attrName>
                                        </p:attrNameLst>
                                      </p:cBhvr>
                                      <p:to>
                                        <p:strVal val="visible"/>
                                      </p:to>
                                    </p:set>
                                    <p:animEffect filter="wipe(up)" transition="in">
                                      <p:cBhvr>
                                        <p:cTn id="39"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 grpId="6"/>
      <p:bldP build="whole" bldLvl="1" animBg="1" rev="0" advAuto="0" spid="355" grpId="4"/>
      <p:bldP build="whole" bldLvl="1" animBg="1" rev="0" advAuto="0" spid="350" grpId="2"/>
      <p:bldP build="whole" bldLvl="1" animBg="1" rev="0" advAuto="0" spid="356" grpId="1"/>
      <p:bldP build="whole" bldLvl="1" animBg="1" rev="0" advAuto="0" spid="354" grpId="3"/>
      <p:bldP build="whole" bldLvl="1" animBg="1" rev="0" advAuto="0" spid="351" grpId="7"/>
      <p:bldP build="whole" bldLvl="1" animBg="1" rev="0" advAuto="0" spid="358" grpId="9"/>
      <p:bldP build="whole" bldLvl="1" animBg="1" rev="0" advAuto="0" spid="357" grpId="8"/>
      <p:bldP build="whole" bldLvl="1" animBg="1" rev="0" advAuto="0" spid="353" grpId="5"/>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Oval 8"/>
          <p:cNvSpPr/>
          <p:nvPr/>
        </p:nvSpPr>
        <p:spPr>
          <a:xfrm>
            <a:off x="9714844" y="3456158"/>
            <a:ext cx="1285337" cy="1285337"/>
          </a:xfrm>
          <a:prstGeom prst="ellipse">
            <a:avLst/>
          </a:prstGeom>
          <a:solidFill>
            <a:srgbClr val="E89B60"/>
          </a:solidFill>
          <a:ln w="76200">
            <a:solidFill>
              <a:srgbClr val="2C0E37"/>
            </a:solidFill>
            <a:miter/>
          </a:ln>
        </p:spPr>
        <p:txBody>
          <a:bodyPr lIns="45719" rIns="45719" anchor="ctr"/>
          <a:lstStyle/>
          <a:p>
            <a:pPr algn="ctr">
              <a:defRPr>
                <a:solidFill>
                  <a:srgbClr val="281035"/>
                </a:solidFill>
              </a:defRPr>
            </a:pPr>
          </a:p>
        </p:txBody>
      </p:sp>
      <p:cxnSp>
        <p:nvCxnSpPr>
          <p:cNvPr id="363" name="Straight Connector 23"/>
          <p:cNvCxnSpPr>
            <a:stCxn id="369" idx="0"/>
            <a:endCxn id="371" idx="0"/>
          </p:cNvCxnSpPr>
          <p:nvPr/>
        </p:nvCxnSpPr>
        <p:spPr>
          <a:xfrm>
            <a:off x="1850365" y="4098826"/>
            <a:ext cx="2138631" cy="15817"/>
          </a:xfrm>
          <a:prstGeom prst="straightConnector1">
            <a:avLst/>
          </a:prstGeom>
          <a:ln w="6350">
            <a:solidFill>
              <a:srgbClr val="262626"/>
            </a:solidFill>
            <a:miter/>
          </a:ln>
        </p:spPr>
      </p:cxnSp>
      <p:sp>
        <p:nvSpPr>
          <p:cNvPr id="364" name="Straight Connector 24"/>
          <p:cNvSpPr/>
          <p:nvPr/>
        </p:nvSpPr>
        <p:spPr>
          <a:xfrm>
            <a:off x="4615851" y="4098826"/>
            <a:ext cx="837481" cy="1"/>
          </a:xfrm>
          <a:prstGeom prst="line">
            <a:avLst/>
          </a:prstGeom>
          <a:ln w="6350">
            <a:solidFill>
              <a:srgbClr val="262626"/>
            </a:solidFill>
            <a:miter/>
          </a:ln>
        </p:spPr>
        <p:txBody>
          <a:bodyPr lIns="45719" rIns="45719"/>
          <a:lstStyle/>
          <a:p>
            <a:pPr/>
          </a:p>
        </p:txBody>
      </p:sp>
      <p:sp>
        <p:nvSpPr>
          <p:cNvPr id="365" name="Straight Connector 25"/>
          <p:cNvSpPr/>
          <p:nvPr/>
        </p:nvSpPr>
        <p:spPr>
          <a:xfrm>
            <a:off x="6738666" y="4098826"/>
            <a:ext cx="837481" cy="1"/>
          </a:xfrm>
          <a:prstGeom prst="line">
            <a:avLst/>
          </a:prstGeom>
          <a:ln w="6350">
            <a:solidFill>
              <a:srgbClr val="262626"/>
            </a:solidFill>
            <a:miter/>
          </a:ln>
        </p:spPr>
        <p:txBody>
          <a:bodyPr lIns="45719" rIns="45719"/>
          <a:lstStyle/>
          <a:p>
            <a:pPr/>
          </a:p>
        </p:txBody>
      </p:sp>
      <p:sp>
        <p:nvSpPr>
          <p:cNvPr id="366" name="Straight Connector 26"/>
          <p:cNvSpPr/>
          <p:nvPr/>
        </p:nvSpPr>
        <p:spPr>
          <a:xfrm>
            <a:off x="8861486" y="4098826"/>
            <a:ext cx="837481" cy="1"/>
          </a:xfrm>
          <a:prstGeom prst="line">
            <a:avLst/>
          </a:prstGeom>
          <a:ln w="6350">
            <a:solidFill>
              <a:srgbClr val="262626"/>
            </a:solidFill>
            <a:miter/>
          </a:ln>
        </p:spPr>
        <p:txBody>
          <a:bodyPr lIns="45719" rIns="45719"/>
          <a:lstStyle/>
          <a:p>
            <a:pPr/>
          </a:p>
        </p:txBody>
      </p:sp>
      <p:sp>
        <p:nvSpPr>
          <p:cNvPr id="367" name="TextBox 1"/>
          <p:cNvSpPr txBox="1"/>
          <p:nvPr/>
        </p:nvSpPr>
        <p:spPr>
          <a:xfrm>
            <a:off x="4226238" y="1698848"/>
            <a:ext cx="373952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solidFill>
                  <a:srgbClr val="2C0E37"/>
                </a:solidFill>
                <a:latin typeface="Montserrat-Bold"/>
                <a:ea typeface="Montserrat-Bold"/>
                <a:cs typeface="Montserrat-Bold"/>
                <a:sym typeface="Montserrat-Bold"/>
              </a:defRPr>
            </a:lvl1pPr>
          </a:lstStyle>
          <a:p>
            <a:pPr/>
            <a:r>
              <a:t>How does it work?</a:t>
            </a:r>
          </a:p>
        </p:txBody>
      </p:sp>
      <p:sp>
        <p:nvSpPr>
          <p:cNvPr id="368" name="Oval 8"/>
          <p:cNvSpPr/>
          <p:nvPr/>
        </p:nvSpPr>
        <p:spPr>
          <a:xfrm>
            <a:off x="1207697" y="3456158"/>
            <a:ext cx="1285337" cy="1285337"/>
          </a:xfrm>
          <a:prstGeom prst="ellipse">
            <a:avLst/>
          </a:prstGeom>
          <a:solidFill>
            <a:srgbClr val="281035"/>
          </a:solidFill>
          <a:ln w="12700">
            <a:solidFill>
              <a:srgbClr val="0400BA"/>
            </a:solidFill>
            <a:miter/>
          </a:ln>
        </p:spPr>
        <p:txBody>
          <a:bodyPr lIns="45719" rIns="45719" anchor="ctr"/>
          <a:lstStyle/>
          <a:p>
            <a:pPr algn="ctr">
              <a:defRPr>
                <a:solidFill>
                  <a:srgbClr val="281035"/>
                </a:solidFill>
              </a:defRPr>
            </a:pPr>
          </a:p>
        </p:txBody>
      </p:sp>
      <p:sp>
        <p:nvSpPr>
          <p:cNvPr id="369" name="Oval 9"/>
          <p:cNvSpPr/>
          <p:nvPr/>
        </p:nvSpPr>
        <p:spPr>
          <a:xfrm>
            <a:off x="1207697" y="3456158"/>
            <a:ext cx="1285337" cy="1285337"/>
          </a:xfrm>
          <a:prstGeom prst="ellipse">
            <a:avLst/>
          </a:prstGeom>
          <a:ln w="76200">
            <a:solidFill>
              <a:srgbClr val="281035"/>
            </a:solidFill>
            <a:miter/>
          </a:ln>
        </p:spPr>
        <p:txBody>
          <a:bodyPr lIns="45719" rIns="45719" anchor="ctr"/>
          <a:lstStyle/>
          <a:p>
            <a:pPr algn="ctr">
              <a:defRPr>
                <a:solidFill>
                  <a:srgbClr val="FFFFFF"/>
                </a:solidFill>
              </a:defRPr>
            </a:pPr>
          </a:p>
        </p:txBody>
      </p:sp>
      <p:pic>
        <p:nvPicPr>
          <p:cNvPr id="370" name="click.png" descr="click.png"/>
          <p:cNvPicPr>
            <a:picLocks noChangeAspect="1"/>
          </p:cNvPicPr>
          <p:nvPr/>
        </p:nvPicPr>
        <p:blipFill>
          <a:blip r:embed="rId3">
            <a:extLst/>
          </a:blip>
          <a:srcRect l="13" t="13" r="8" b="8"/>
          <a:stretch>
            <a:fillRect/>
          </a:stretch>
        </p:blipFill>
        <p:spPr>
          <a:xfrm>
            <a:off x="3795916" y="3943036"/>
            <a:ext cx="386160" cy="386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solidFill>
              <a:srgbClr val="FFFFFF"/>
            </a:solidFill>
            <a:miter/>
          </a:ln>
        </p:spPr>
      </p:pic>
      <p:sp>
        <p:nvSpPr>
          <p:cNvPr id="371" name="Oval 11"/>
          <p:cNvSpPr/>
          <p:nvPr/>
        </p:nvSpPr>
        <p:spPr>
          <a:xfrm>
            <a:off x="3362140" y="3487787"/>
            <a:ext cx="1253712" cy="1253711"/>
          </a:xfrm>
          <a:prstGeom prst="ellipse">
            <a:avLst/>
          </a:prstGeom>
          <a:ln w="76200">
            <a:solidFill>
              <a:srgbClr val="281035"/>
            </a:solidFill>
            <a:miter/>
          </a:ln>
        </p:spPr>
        <p:txBody>
          <a:bodyPr lIns="45719" rIns="45719" anchor="ctr"/>
          <a:lstStyle/>
          <a:p>
            <a:pPr algn="ctr">
              <a:defRPr>
                <a:solidFill>
                  <a:srgbClr val="FFFFFF"/>
                </a:solidFill>
              </a:defRPr>
            </a:pPr>
          </a:p>
        </p:txBody>
      </p:sp>
      <p:sp>
        <p:nvSpPr>
          <p:cNvPr id="372" name="Oval 12"/>
          <p:cNvSpPr/>
          <p:nvPr/>
        </p:nvSpPr>
        <p:spPr>
          <a:xfrm>
            <a:off x="5437457" y="3456158"/>
            <a:ext cx="1285337" cy="1285337"/>
          </a:xfrm>
          <a:prstGeom prst="ellipse">
            <a:avLst/>
          </a:prstGeom>
          <a:solidFill>
            <a:srgbClr val="CA7F8F"/>
          </a:solidFill>
          <a:ln w="12700">
            <a:solidFill>
              <a:srgbClr val="0400BA"/>
            </a:solidFill>
            <a:miter/>
          </a:ln>
        </p:spPr>
        <p:txBody>
          <a:bodyPr lIns="45719" rIns="45719" anchor="ctr"/>
          <a:lstStyle/>
          <a:p>
            <a:pPr algn="ctr">
              <a:defRPr>
                <a:solidFill>
                  <a:srgbClr val="FFFFFF"/>
                </a:solidFill>
              </a:defRPr>
            </a:pPr>
          </a:p>
        </p:txBody>
      </p:sp>
      <p:sp>
        <p:nvSpPr>
          <p:cNvPr id="373" name="Oval 13"/>
          <p:cNvSpPr/>
          <p:nvPr/>
        </p:nvSpPr>
        <p:spPr>
          <a:xfrm>
            <a:off x="5453331" y="3456158"/>
            <a:ext cx="1285337" cy="1285337"/>
          </a:xfrm>
          <a:prstGeom prst="ellipse">
            <a:avLst/>
          </a:prstGeom>
          <a:ln w="76200">
            <a:solidFill>
              <a:srgbClr val="281035"/>
            </a:solidFill>
            <a:miter/>
          </a:ln>
        </p:spPr>
        <p:txBody>
          <a:bodyPr lIns="45719" rIns="45719" anchor="ctr"/>
          <a:lstStyle/>
          <a:p>
            <a:pPr algn="ctr">
              <a:defRPr>
                <a:solidFill>
                  <a:srgbClr val="FFFFFF"/>
                </a:solidFill>
              </a:defRPr>
            </a:pPr>
          </a:p>
        </p:txBody>
      </p:sp>
      <p:pic>
        <p:nvPicPr>
          <p:cNvPr id="374" name="friends.png" descr="friends.png"/>
          <p:cNvPicPr>
            <a:picLocks noChangeAspect="1"/>
          </p:cNvPicPr>
          <p:nvPr/>
        </p:nvPicPr>
        <p:blipFill>
          <a:blip r:embed="rId4">
            <a:extLst/>
          </a:blip>
          <a:srcRect l="0" t="20" r="0" b="17"/>
          <a:stretch>
            <a:fillRect/>
          </a:stretch>
        </p:blipFill>
        <p:spPr>
          <a:xfrm>
            <a:off x="7894454" y="3774580"/>
            <a:ext cx="648744" cy="6484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solidFill>
              <a:srgbClr val="FFFFFF"/>
            </a:solidFill>
            <a:miter/>
          </a:ln>
        </p:spPr>
      </p:pic>
      <p:sp>
        <p:nvSpPr>
          <p:cNvPr id="375" name="Oval 19"/>
          <p:cNvSpPr/>
          <p:nvPr/>
        </p:nvSpPr>
        <p:spPr>
          <a:xfrm>
            <a:off x="7576150" y="3456158"/>
            <a:ext cx="1285337" cy="1285337"/>
          </a:xfrm>
          <a:prstGeom prst="ellipse">
            <a:avLst/>
          </a:prstGeom>
          <a:ln w="76200">
            <a:solidFill>
              <a:srgbClr val="281035"/>
            </a:solidFill>
            <a:miter/>
          </a:ln>
        </p:spPr>
        <p:txBody>
          <a:bodyPr lIns="45719" rIns="45719" anchor="ctr"/>
          <a:lstStyle/>
          <a:p>
            <a:pPr algn="ctr">
              <a:defRPr>
                <a:solidFill>
                  <a:schemeClr val="accent6">
                    <a:lumOff val="-9568"/>
                  </a:schemeClr>
                </a:solidFill>
              </a:defRPr>
            </a:pPr>
          </a:p>
        </p:txBody>
      </p:sp>
      <p:pic>
        <p:nvPicPr>
          <p:cNvPr id="376" name="laugh.png" descr="laugh.png"/>
          <p:cNvPicPr>
            <a:picLocks noChangeAspect="1"/>
          </p:cNvPicPr>
          <p:nvPr/>
        </p:nvPicPr>
        <p:blipFill>
          <a:blip r:embed="rId5">
            <a:extLst/>
          </a:blip>
          <a:srcRect l="1" t="23" r="26" b="3"/>
          <a:stretch>
            <a:fillRect/>
          </a:stretch>
        </p:blipFill>
        <p:spPr>
          <a:xfrm>
            <a:off x="9965594" y="3722787"/>
            <a:ext cx="752079" cy="752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7" y="0"/>
                </a:moveTo>
                <a:cubicBezTo>
                  <a:pt x="941" y="218"/>
                  <a:pt x="654" y="388"/>
                  <a:pt x="410" y="627"/>
                </a:cubicBezTo>
                <a:cubicBezTo>
                  <a:pt x="254" y="780"/>
                  <a:pt x="148" y="959"/>
                  <a:pt x="0" y="1117"/>
                </a:cubicBezTo>
                <a:lnTo>
                  <a:pt x="0" y="20483"/>
                </a:lnTo>
                <a:cubicBezTo>
                  <a:pt x="148" y="20641"/>
                  <a:pt x="254" y="20820"/>
                  <a:pt x="410" y="20973"/>
                </a:cubicBezTo>
                <a:cubicBezTo>
                  <a:pt x="654" y="21212"/>
                  <a:pt x="941" y="21382"/>
                  <a:pt x="1197" y="21600"/>
                </a:cubicBezTo>
                <a:lnTo>
                  <a:pt x="20403" y="21600"/>
                </a:lnTo>
                <a:cubicBezTo>
                  <a:pt x="20660" y="21381"/>
                  <a:pt x="20945" y="21212"/>
                  <a:pt x="21190" y="20973"/>
                </a:cubicBezTo>
                <a:cubicBezTo>
                  <a:pt x="21346" y="20820"/>
                  <a:pt x="21452" y="20641"/>
                  <a:pt x="21600" y="20483"/>
                </a:cubicBezTo>
                <a:lnTo>
                  <a:pt x="21600" y="1117"/>
                </a:lnTo>
                <a:cubicBezTo>
                  <a:pt x="21452" y="959"/>
                  <a:pt x="21346" y="780"/>
                  <a:pt x="21190" y="627"/>
                </a:cubicBezTo>
                <a:cubicBezTo>
                  <a:pt x="20945" y="388"/>
                  <a:pt x="20660" y="219"/>
                  <a:pt x="20403" y="0"/>
                </a:cubicBezTo>
                <a:lnTo>
                  <a:pt x="1197" y="0"/>
                </a:lnTo>
                <a:close/>
              </a:path>
            </a:pathLst>
          </a:custGeom>
          <a:ln w="12700">
            <a:miter lim="400000"/>
          </a:ln>
        </p:spPr>
      </p:pic>
      <p:sp>
        <p:nvSpPr>
          <p:cNvPr id="377" name="TextBox 28"/>
          <p:cNvSpPr txBox="1"/>
          <p:nvPr/>
        </p:nvSpPr>
        <p:spPr>
          <a:xfrm>
            <a:off x="1021551" y="4934929"/>
            <a:ext cx="165762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2C0E37"/>
                </a:solidFill>
                <a:latin typeface="Montserrat-Bold"/>
                <a:ea typeface="Montserrat-Bold"/>
                <a:cs typeface="Montserrat-Bold"/>
                <a:sym typeface="Montserrat-Bold"/>
              </a:defRPr>
            </a:lvl1pPr>
          </a:lstStyle>
          <a:p>
            <a:pPr/>
            <a:r>
              <a:t>Sign Up</a:t>
            </a:r>
          </a:p>
        </p:txBody>
      </p:sp>
      <p:sp>
        <p:nvSpPr>
          <p:cNvPr id="378" name="TextBox 30"/>
          <p:cNvSpPr txBox="1"/>
          <p:nvPr/>
        </p:nvSpPr>
        <p:spPr>
          <a:xfrm>
            <a:off x="3145213" y="4934929"/>
            <a:ext cx="1657626" cy="54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2C0E37"/>
                </a:solidFill>
                <a:latin typeface="Montserrat-Bold"/>
                <a:ea typeface="Montserrat-Bold"/>
                <a:cs typeface="Montserrat-Bold"/>
                <a:sym typeface="Montserrat-Bold"/>
              </a:defRPr>
            </a:lvl1pPr>
          </a:lstStyle>
          <a:p>
            <a:pPr/>
            <a:r>
              <a:t>Choose your hobbies</a:t>
            </a:r>
          </a:p>
        </p:txBody>
      </p:sp>
      <p:sp>
        <p:nvSpPr>
          <p:cNvPr id="379" name="TextBox 32"/>
          <p:cNvSpPr txBox="1"/>
          <p:nvPr/>
        </p:nvSpPr>
        <p:spPr>
          <a:xfrm>
            <a:off x="5268874" y="4934929"/>
            <a:ext cx="165762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2C0E37"/>
                </a:solidFill>
                <a:latin typeface="Montserrat-Bold"/>
                <a:ea typeface="Montserrat-Bold"/>
                <a:cs typeface="Montserrat-Bold"/>
                <a:sym typeface="Montserrat-Bold"/>
              </a:defRPr>
            </a:lvl1pPr>
          </a:lstStyle>
          <a:p>
            <a:pPr/>
            <a:r>
              <a:t>Browse</a:t>
            </a:r>
          </a:p>
        </p:txBody>
      </p:sp>
      <p:sp>
        <p:nvSpPr>
          <p:cNvPr id="380" name="TextBox 34"/>
          <p:cNvSpPr txBox="1"/>
          <p:nvPr/>
        </p:nvSpPr>
        <p:spPr>
          <a:xfrm>
            <a:off x="7390006" y="4934929"/>
            <a:ext cx="165762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2C0E37"/>
                </a:solidFill>
                <a:latin typeface="Montserrat-Bold"/>
                <a:ea typeface="Montserrat-Bold"/>
                <a:cs typeface="Montserrat-Bold"/>
                <a:sym typeface="Montserrat-Bold"/>
              </a:defRPr>
            </a:lvl1pPr>
          </a:lstStyle>
          <a:p>
            <a:pPr/>
            <a:r>
              <a:t>Make friends</a:t>
            </a:r>
          </a:p>
        </p:txBody>
      </p:sp>
      <p:sp>
        <p:nvSpPr>
          <p:cNvPr id="381" name="TextBox 36"/>
          <p:cNvSpPr txBox="1"/>
          <p:nvPr/>
        </p:nvSpPr>
        <p:spPr>
          <a:xfrm>
            <a:off x="9512827" y="4934929"/>
            <a:ext cx="165762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2C0E37"/>
                </a:solidFill>
                <a:latin typeface="Montserrat-Bold"/>
                <a:ea typeface="Montserrat-Bold"/>
                <a:cs typeface="Montserrat-Bold"/>
                <a:sym typeface="Montserrat-Bold"/>
              </a:defRPr>
            </a:lvl1pPr>
          </a:lstStyle>
          <a:p>
            <a:pPr/>
            <a:r>
              <a:t>Have fun!</a:t>
            </a:r>
          </a:p>
        </p:txBody>
      </p:sp>
      <p:sp>
        <p:nvSpPr>
          <p:cNvPr id="382" name="Freeform 1123"/>
          <p:cNvSpPr/>
          <p:nvPr/>
        </p:nvSpPr>
        <p:spPr>
          <a:xfrm>
            <a:off x="5919161" y="3961103"/>
            <a:ext cx="350026" cy="3500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837"/>
                </a:moveTo>
                <a:lnTo>
                  <a:pt x="15649" y="14327"/>
                </a:lnTo>
                <a:lnTo>
                  <a:pt x="16310" y="12784"/>
                </a:lnTo>
                <a:lnTo>
                  <a:pt x="16971" y="11461"/>
                </a:lnTo>
                <a:lnTo>
                  <a:pt x="17412" y="10139"/>
                </a:lnTo>
                <a:lnTo>
                  <a:pt x="17412" y="8816"/>
                </a:lnTo>
                <a:lnTo>
                  <a:pt x="17192" y="7053"/>
                </a:lnTo>
                <a:lnTo>
                  <a:pt x="16971" y="5510"/>
                </a:lnTo>
                <a:lnTo>
                  <a:pt x="16090" y="3967"/>
                </a:lnTo>
                <a:lnTo>
                  <a:pt x="14988" y="2645"/>
                </a:lnTo>
                <a:lnTo>
                  <a:pt x="13665" y="1543"/>
                </a:lnTo>
                <a:lnTo>
                  <a:pt x="12122" y="661"/>
                </a:lnTo>
                <a:lnTo>
                  <a:pt x="10359" y="441"/>
                </a:lnTo>
                <a:lnTo>
                  <a:pt x="8816" y="0"/>
                </a:lnTo>
                <a:lnTo>
                  <a:pt x="7053" y="441"/>
                </a:lnTo>
                <a:lnTo>
                  <a:pt x="5510" y="661"/>
                </a:lnTo>
                <a:lnTo>
                  <a:pt x="3967" y="1543"/>
                </a:lnTo>
                <a:lnTo>
                  <a:pt x="2424" y="2645"/>
                </a:lnTo>
                <a:lnTo>
                  <a:pt x="1322" y="3967"/>
                </a:lnTo>
                <a:lnTo>
                  <a:pt x="661" y="5510"/>
                </a:lnTo>
                <a:lnTo>
                  <a:pt x="220" y="7053"/>
                </a:lnTo>
                <a:lnTo>
                  <a:pt x="0" y="8816"/>
                </a:lnTo>
                <a:lnTo>
                  <a:pt x="220" y="10359"/>
                </a:lnTo>
                <a:lnTo>
                  <a:pt x="661" y="12122"/>
                </a:lnTo>
                <a:lnTo>
                  <a:pt x="1322" y="13665"/>
                </a:lnTo>
                <a:lnTo>
                  <a:pt x="2424" y="14988"/>
                </a:lnTo>
                <a:lnTo>
                  <a:pt x="3967" y="16090"/>
                </a:lnTo>
                <a:lnTo>
                  <a:pt x="5510" y="16971"/>
                </a:lnTo>
                <a:lnTo>
                  <a:pt x="7053" y="17192"/>
                </a:lnTo>
                <a:lnTo>
                  <a:pt x="8816" y="17412"/>
                </a:lnTo>
                <a:lnTo>
                  <a:pt x="10139" y="17412"/>
                </a:lnTo>
                <a:lnTo>
                  <a:pt x="11461" y="16971"/>
                </a:lnTo>
                <a:lnTo>
                  <a:pt x="12784" y="16310"/>
                </a:lnTo>
                <a:lnTo>
                  <a:pt x="13886" y="15649"/>
                </a:lnTo>
                <a:lnTo>
                  <a:pt x="19837" y="21600"/>
                </a:lnTo>
                <a:lnTo>
                  <a:pt x="21600" y="19837"/>
                </a:lnTo>
                <a:close/>
                <a:moveTo>
                  <a:pt x="4188" y="13445"/>
                </a:moveTo>
                <a:lnTo>
                  <a:pt x="3306" y="12343"/>
                </a:lnTo>
                <a:lnTo>
                  <a:pt x="2865" y="11241"/>
                </a:lnTo>
                <a:lnTo>
                  <a:pt x="2204" y="10139"/>
                </a:lnTo>
                <a:lnTo>
                  <a:pt x="2204" y="7494"/>
                </a:lnTo>
                <a:lnTo>
                  <a:pt x="2865" y="6392"/>
                </a:lnTo>
                <a:lnTo>
                  <a:pt x="3306" y="5290"/>
                </a:lnTo>
                <a:lnTo>
                  <a:pt x="4188" y="4188"/>
                </a:lnTo>
                <a:lnTo>
                  <a:pt x="5290" y="3306"/>
                </a:lnTo>
                <a:lnTo>
                  <a:pt x="6392" y="2865"/>
                </a:lnTo>
                <a:lnTo>
                  <a:pt x="7494" y="2204"/>
                </a:lnTo>
                <a:lnTo>
                  <a:pt x="10139" y="2204"/>
                </a:lnTo>
                <a:lnTo>
                  <a:pt x="11241" y="2865"/>
                </a:lnTo>
                <a:lnTo>
                  <a:pt x="12343" y="3306"/>
                </a:lnTo>
                <a:lnTo>
                  <a:pt x="13445" y="4188"/>
                </a:lnTo>
                <a:lnTo>
                  <a:pt x="14767" y="6392"/>
                </a:lnTo>
                <a:lnTo>
                  <a:pt x="15208" y="7494"/>
                </a:lnTo>
                <a:lnTo>
                  <a:pt x="15208" y="10139"/>
                </a:lnTo>
                <a:lnTo>
                  <a:pt x="14767" y="11241"/>
                </a:lnTo>
                <a:lnTo>
                  <a:pt x="13445" y="13445"/>
                </a:lnTo>
                <a:lnTo>
                  <a:pt x="12343" y="14327"/>
                </a:lnTo>
                <a:lnTo>
                  <a:pt x="10139" y="15208"/>
                </a:lnTo>
                <a:lnTo>
                  <a:pt x="7494" y="15208"/>
                </a:lnTo>
                <a:lnTo>
                  <a:pt x="5290" y="14327"/>
                </a:lnTo>
                <a:lnTo>
                  <a:pt x="4188" y="13445"/>
                </a:lnTo>
                <a:close/>
              </a:path>
            </a:pathLst>
          </a:custGeom>
          <a:solidFill>
            <a:srgbClr val="FFFFFF"/>
          </a:solidFill>
          <a:ln w="12700">
            <a:miter lim="400000"/>
          </a:ln>
        </p:spPr>
        <p:txBody>
          <a:bodyPr lIns="45719" rIns="45719"/>
          <a:lstStyle/>
          <a:p>
            <a:pPr>
              <a:defRPr sz="3200"/>
            </a:pPr>
          </a:p>
        </p:txBody>
      </p:sp>
      <p:grpSp>
        <p:nvGrpSpPr>
          <p:cNvPr id="388" name="Group 47"/>
          <p:cNvGrpSpPr/>
          <p:nvPr/>
        </p:nvGrpSpPr>
        <p:grpSpPr>
          <a:xfrm>
            <a:off x="1679146" y="3946331"/>
            <a:ext cx="350026" cy="307599"/>
            <a:chOff x="0" y="0"/>
            <a:chExt cx="350024" cy="307598"/>
          </a:xfrm>
        </p:grpSpPr>
        <p:sp>
          <p:nvSpPr>
            <p:cNvPr id="383" name="Freeform 1113"/>
            <p:cNvSpPr/>
            <p:nvPr/>
          </p:nvSpPr>
          <p:spPr>
            <a:xfrm>
              <a:off x="53031" y="190921"/>
              <a:ext cx="106068" cy="530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20" y="12960"/>
                  </a:lnTo>
                  <a:lnTo>
                    <a:pt x="2880" y="5760"/>
                  </a:lnTo>
                  <a:lnTo>
                    <a:pt x="6480" y="1440"/>
                  </a:lnTo>
                  <a:lnTo>
                    <a:pt x="10800" y="0"/>
                  </a:lnTo>
                  <a:lnTo>
                    <a:pt x="15120" y="1440"/>
                  </a:lnTo>
                  <a:lnTo>
                    <a:pt x="18720" y="5760"/>
                  </a:lnTo>
                  <a:lnTo>
                    <a:pt x="20160" y="12960"/>
                  </a:lnTo>
                  <a:lnTo>
                    <a:pt x="21600" y="21600"/>
                  </a:lnTo>
                  <a:lnTo>
                    <a:pt x="0"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p>
          </p:txBody>
        </p:sp>
        <p:sp>
          <p:nvSpPr>
            <p:cNvPr id="384" name="Freeform 1114"/>
            <p:cNvSpPr/>
            <p:nvPr/>
          </p:nvSpPr>
          <p:spPr>
            <a:xfrm>
              <a:off x="63640" y="106068"/>
              <a:ext cx="74251" cy="636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19440" y="15120"/>
                  </a:lnTo>
                  <a:lnTo>
                    <a:pt x="18360" y="19440"/>
                  </a:lnTo>
                  <a:lnTo>
                    <a:pt x="14040" y="20520"/>
                  </a:lnTo>
                  <a:lnTo>
                    <a:pt x="10800" y="21600"/>
                  </a:lnTo>
                  <a:lnTo>
                    <a:pt x="2160" y="19440"/>
                  </a:lnTo>
                  <a:lnTo>
                    <a:pt x="0" y="10800"/>
                  </a:lnTo>
                  <a:lnTo>
                    <a:pt x="1080" y="6480"/>
                  </a:lnTo>
                  <a:lnTo>
                    <a:pt x="2160" y="3240"/>
                  </a:lnTo>
                  <a:lnTo>
                    <a:pt x="6480" y="2160"/>
                  </a:lnTo>
                  <a:lnTo>
                    <a:pt x="10800" y="0"/>
                  </a:lnTo>
                  <a:lnTo>
                    <a:pt x="14040" y="2160"/>
                  </a:lnTo>
                  <a:lnTo>
                    <a:pt x="18360" y="3240"/>
                  </a:lnTo>
                  <a:lnTo>
                    <a:pt x="19440" y="6480"/>
                  </a:lnTo>
                  <a:lnTo>
                    <a:pt x="21600" y="1080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p>
          </p:txBody>
        </p:sp>
        <p:sp>
          <p:nvSpPr>
            <p:cNvPr id="385" name="Rectangle 1115"/>
            <p:cNvSpPr/>
            <p:nvPr/>
          </p:nvSpPr>
          <p:spPr>
            <a:xfrm>
              <a:off x="190919" y="137882"/>
              <a:ext cx="106068" cy="31824"/>
            </a:xfrm>
            <a:prstGeom prst="rect">
              <a:avLst/>
            </a:prstGeom>
            <a:solidFill>
              <a:srgbClr val="FFFFFF"/>
            </a:solidFill>
            <a:ln w="12700" cap="flat">
              <a:noFill/>
              <a:miter lim="400000"/>
            </a:ln>
            <a:effectLst/>
          </p:spPr>
          <p:txBody>
            <a:bodyPr wrap="square" lIns="45719" tIns="45719" rIns="45719" bIns="45719" numCol="1" anchor="t">
              <a:noAutofit/>
            </a:bodyPr>
            <a:lstStyle/>
            <a:p>
              <a:pPr>
                <a:defRPr sz="3200"/>
              </a:pPr>
            </a:p>
          </p:txBody>
        </p:sp>
        <p:sp>
          <p:nvSpPr>
            <p:cNvPr id="386" name="Rectangle 1116"/>
            <p:cNvSpPr/>
            <p:nvPr/>
          </p:nvSpPr>
          <p:spPr>
            <a:xfrm>
              <a:off x="190919" y="212132"/>
              <a:ext cx="106068" cy="31824"/>
            </a:xfrm>
            <a:prstGeom prst="rect">
              <a:avLst/>
            </a:prstGeom>
            <a:solidFill>
              <a:srgbClr val="FFFFFF"/>
            </a:solidFill>
            <a:ln w="12700" cap="flat">
              <a:noFill/>
              <a:miter lim="400000"/>
            </a:ln>
            <a:effectLst/>
          </p:spPr>
          <p:txBody>
            <a:bodyPr wrap="square" lIns="45719" tIns="45719" rIns="45719" bIns="45719" numCol="1" anchor="t">
              <a:noAutofit/>
            </a:bodyPr>
            <a:lstStyle/>
            <a:p>
              <a:pPr>
                <a:defRPr sz="3200"/>
              </a:pPr>
            </a:p>
          </p:txBody>
        </p:sp>
        <p:sp>
          <p:nvSpPr>
            <p:cNvPr id="387" name="Freeform 1117"/>
            <p:cNvSpPr/>
            <p:nvPr/>
          </p:nvSpPr>
          <p:spPr>
            <a:xfrm>
              <a:off x="0" y="-1"/>
              <a:ext cx="350025" cy="3075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18" y="2455"/>
                  </a:moveTo>
                  <a:lnTo>
                    <a:pt x="13745" y="2455"/>
                  </a:lnTo>
                  <a:lnTo>
                    <a:pt x="13527" y="1473"/>
                  </a:lnTo>
                  <a:lnTo>
                    <a:pt x="12655" y="491"/>
                  </a:lnTo>
                  <a:lnTo>
                    <a:pt x="10909" y="0"/>
                  </a:lnTo>
                  <a:lnTo>
                    <a:pt x="9818" y="245"/>
                  </a:lnTo>
                  <a:lnTo>
                    <a:pt x="8945" y="491"/>
                  </a:lnTo>
                  <a:lnTo>
                    <a:pt x="8073" y="1473"/>
                  </a:lnTo>
                  <a:lnTo>
                    <a:pt x="7855" y="2455"/>
                  </a:lnTo>
                  <a:lnTo>
                    <a:pt x="2182" y="2455"/>
                  </a:lnTo>
                  <a:lnTo>
                    <a:pt x="1309" y="2700"/>
                  </a:lnTo>
                  <a:lnTo>
                    <a:pt x="655" y="2945"/>
                  </a:lnTo>
                  <a:lnTo>
                    <a:pt x="218" y="3927"/>
                  </a:lnTo>
                  <a:lnTo>
                    <a:pt x="0" y="4664"/>
                  </a:lnTo>
                  <a:lnTo>
                    <a:pt x="0" y="19391"/>
                  </a:lnTo>
                  <a:lnTo>
                    <a:pt x="218" y="20127"/>
                  </a:lnTo>
                  <a:lnTo>
                    <a:pt x="655" y="21109"/>
                  </a:lnTo>
                  <a:lnTo>
                    <a:pt x="1309" y="21355"/>
                  </a:lnTo>
                  <a:lnTo>
                    <a:pt x="2182" y="21600"/>
                  </a:lnTo>
                  <a:lnTo>
                    <a:pt x="19418" y="21600"/>
                  </a:lnTo>
                  <a:lnTo>
                    <a:pt x="20291" y="21355"/>
                  </a:lnTo>
                  <a:lnTo>
                    <a:pt x="20945" y="21109"/>
                  </a:lnTo>
                  <a:lnTo>
                    <a:pt x="21382" y="20127"/>
                  </a:lnTo>
                  <a:lnTo>
                    <a:pt x="21600" y="19391"/>
                  </a:lnTo>
                  <a:lnTo>
                    <a:pt x="21600" y="4664"/>
                  </a:lnTo>
                  <a:lnTo>
                    <a:pt x="21382" y="3927"/>
                  </a:lnTo>
                  <a:lnTo>
                    <a:pt x="20945" y="2945"/>
                  </a:lnTo>
                  <a:lnTo>
                    <a:pt x="20291" y="2700"/>
                  </a:lnTo>
                  <a:lnTo>
                    <a:pt x="19418" y="2455"/>
                  </a:lnTo>
                  <a:close/>
                  <a:moveTo>
                    <a:pt x="10909" y="2455"/>
                  </a:moveTo>
                  <a:lnTo>
                    <a:pt x="11345" y="2455"/>
                  </a:lnTo>
                  <a:lnTo>
                    <a:pt x="11782" y="2945"/>
                  </a:lnTo>
                  <a:lnTo>
                    <a:pt x="11782" y="4173"/>
                  </a:lnTo>
                  <a:lnTo>
                    <a:pt x="11345" y="4664"/>
                  </a:lnTo>
                  <a:lnTo>
                    <a:pt x="10255" y="4664"/>
                  </a:lnTo>
                  <a:lnTo>
                    <a:pt x="9818" y="4173"/>
                  </a:lnTo>
                  <a:lnTo>
                    <a:pt x="9818" y="2945"/>
                  </a:lnTo>
                  <a:lnTo>
                    <a:pt x="10255" y="2455"/>
                  </a:lnTo>
                  <a:lnTo>
                    <a:pt x="10909" y="2455"/>
                  </a:lnTo>
                  <a:close/>
                  <a:moveTo>
                    <a:pt x="2182" y="19391"/>
                  </a:moveTo>
                  <a:lnTo>
                    <a:pt x="2182" y="4664"/>
                  </a:lnTo>
                  <a:lnTo>
                    <a:pt x="7855" y="4664"/>
                  </a:lnTo>
                  <a:lnTo>
                    <a:pt x="8073" y="5645"/>
                  </a:lnTo>
                  <a:lnTo>
                    <a:pt x="8945" y="6627"/>
                  </a:lnTo>
                  <a:lnTo>
                    <a:pt x="9818" y="6873"/>
                  </a:lnTo>
                  <a:lnTo>
                    <a:pt x="10909" y="7118"/>
                  </a:lnTo>
                  <a:lnTo>
                    <a:pt x="12655" y="6627"/>
                  </a:lnTo>
                  <a:lnTo>
                    <a:pt x="13527" y="5645"/>
                  </a:lnTo>
                  <a:lnTo>
                    <a:pt x="13745" y="4664"/>
                  </a:lnTo>
                  <a:lnTo>
                    <a:pt x="19418" y="4664"/>
                  </a:lnTo>
                  <a:lnTo>
                    <a:pt x="19418" y="19391"/>
                  </a:lnTo>
                  <a:lnTo>
                    <a:pt x="2182" y="19391"/>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p>
          </p:txBody>
        </p:sp>
      </p:grpSp>
      <p:pic>
        <p:nvPicPr>
          <p:cNvPr id="389" name="Picture Placeholder 2" descr="Picture Placeholder 2"/>
          <p:cNvPicPr>
            <a:picLocks noChangeAspect="1"/>
          </p:cNvPicPr>
          <p:nvPr/>
        </p:nvPicPr>
        <p:blipFill>
          <a:blip r:embed="rId6">
            <a:extLst/>
          </a:blip>
          <a:srcRect l="0" t="32879" r="0" b="32879"/>
          <a:stretch>
            <a:fillRect/>
          </a:stretch>
        </p:blipFill>
        <p:spPr>
          <a:xfrm>
            <a:off x="5424685" y="728676"/>
            <a:ext cx="1342671" cy="45973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2" grpId="1" fill="hold">
                                  <p:stCondLst>
                                    <p:cond delay="0"/>
                                  </p:stCondLst>
                                  <p:iterate type="el" backwards="0">
                                    <p:tmAbs val="0"/>
                                  </p:iterate>
                                  <p:childTnLst>
                                    <p:set>
                                      <p:cBhvr>
                                        <p:cTn id="6" fill="hold"/>
                                        <p:tgtEl>
                                          <p:spTgt spid="367"/>
                                        </p:tgtEl>
                                        <p:attrNameLst>
                                          <p:attrName>style.visibility</p:attrName>
                                        </p:attrNameLst>
                                      </p:cBhvr>
                                      <p:to>
                                        <p:strVal val="visible"/>
                                      </p:to>
                                    </p:set>
                                    <p:animEffect filter="wipe(up)" transition="in">
                                      <p:cBhvr>
                                        <p:cTn id="7" dur="500"/>
                                        <p:tgtEl>
                                          <p:spTgt spid="367"/>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368"/>
                                        </p:tgtEl>
                                        <p:attrNameLst>
                                          <p:attrName>style.visibility</p:attrName>
                                        </p:attrNameLst>
                                      </p:cBhvr>
                                      <p:to>
                                        <p:strVal val="visible"/>
                                      </p:to>
                                    </p:set>
                                    <p:anim calcmode="lin" valueType="num">
                                      <p:cBhvr>
                                        <p:cTn id="11" dur="500" fill="hold"/>
                                        <p:tgtEl>
                                          <p:spTgt spid="368"/>
                                        </p:tgtEl>
                                        <p:attrNameLst>
                                          <p:attrName>ppt_x</p:attrName>
                                        </p:attrNameLst>
                                      </p:cBhvr>
                                      <p:tavLst>
                                        <p:tav tm="0">
                                          <p:val>
                                            <p:strVal val="#ppt_x"/>
                                          </p:val>
                                        </p:tav>
                                        <p:tav tm="100000">
                                          <p:val>
                                            <p:strVal val="#ppt_x"/>
                                          </p:val>
                                        </p:tav>
                                      </p:tavLst>
                                    </p:anim>
                                    <p:anim calcmode="lin" valueType="num">
                                      <p:cBhvr>
                                        <p:cTn id="12" dur="500" fill="hold"/>
                                        <p:tgtEl>
                                          <p:spTgt spid="36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3" fill="hold">
                                  <p:stCondLst>
                                    <p:cond delay="0"/>
                                  </p:stCondLst>
                                  <p:iterate type="el" backwards="0">
                                    <p:tmAbs val="0"/>
                                  </p:iterate>
                                  <p:childTnLst>
                                    <p:set>
                                      <p:cBhvr>
                                        <p:cTn id="15" fill="hold"/>
                                        <p:tgtEl>
                                          <p:spTgt spid="369"/>
                                        </p:tgtEl>
                                        <p:attrNameLst>
                                          <p:attrName>style.visibility</p:attrName>
                                        </p:attrNameLst>
                                      </p:cBhvr>
                                      <p:to>
                                        <p:strVal val="visible"/>
                                      </p:to>
                                    </p:set>
                                    <p:anim calcmode="lin" valueType="num">
                                      <p:cBhvr>
                                        <p:cTn id="16" dur="500" fill="hold"/>
                                        <p:tgtEl>
                                          <p:spTgt spid="369"/>
                                        </p:tgtEl>
                                        <p:attrNameLst>
                                          <p:attrName>ppt_x</p:attrName>
                                        </p:attrNameLst>
                                      </p:cBhvr>
                                      <p:tavLst>
                                        <p:tav tm="0">
                                          <p:val>
                                            <p:strVal val="#ppt_x"/>
                                          </p:val>
                                        </p:tav>
                                        <p:tav tm="100000">
                                          <p:val>
                                            <p:strVal val="#ppt_x"/>
                                          </p:val>
                                        </p:tav>
                                      </p:tavLst>
                                    </p:anim>
                                    <p:anim calcmode="lin" valueType="num">
                                      <p:cBhvr>
                                        <p:cTn id="17" dur="500" fill="hold"/>
                                        <p:tgtEl>
                                          <p:spTgt spid="36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Class="entr" nodeType="afterEffect" presetSubtype="4" presetID="2" grpId="4" fill="hold">
                                  <p:stCondLst>
                                    <p:cond delay="0"/>
                                  </p:stCondLst>
                                  <p:iterate type="el" backwards="0">
                                    <p:tmAbs val="0"/>
                                  </p:iterate>
                                  <p:childTnLst>
                                    <p:set>
                                      <p:cBhvr>
                                        <p:cTn id="20" fill="hold"/>
                                        <p:tgtEl>
                                          <p:spTgt spid="388"/>
                                        </p:tgtEl>
                                        <p:attrNameLst>
                                          <p:attrName>style.visibility</p:attrName>
                                        </p:attrNameLst>
                                      </p:cBhvr>
                                      <p:to>
                                        <p:strVal val="visible"/>
                                      </p:to>
                                    </p:set>
                                    <p:anim calcmode="lin" valueType="num">
                                      <p:cBhvr>
                                        <p:cTn id="21" dur="500" fill="hold"/>
                                        <p:tgtEl>
                                          <p:spTgt spid="388"/>
                                        </p:tgtEl>
                                        <p:attrNameLst>
                                          <p:attrName>ppt_x</p:attrName>
                                        </p:attrNameLst>
                                      </p:cBhvr>
                                      <p:tavLst>
                                        <p:tav tm="0">
                                          <p:val>
                                            <p:strVal val="#ppt_x"/>
                                          </p:val>
                                        </p:tav>
                                        <p:tav tm="100000">
                                          <p:val>
                                            <p:strVal val="#ppt_x"/>
                                          </p:val>
                                        </p:tav>
                                      </p:tavLst>
                                    </p:anim>
                                    <p:anim calcmode="lin" valueType="num">
                                      <p:cBhvr>
                                        <p:cTn id="22" dur="500" fill="hold"/>
                                        <p:tgtEl>
                                          <p:spTgt spid="38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Class="entr" nodeType="afterEffect" presetSubtype="8" presetID="22" grpId="5" fill="hold">
                                  <p:stCondLst>
                                    <p:cond delay="0"/>
                                  </p:stCondLst>
                                  <p:iterate type="el" backwards="0">
                                    <p:tmAbs val="0"/>
                                  </p:iterate>
                                  <p:childTnLst>
                                    <p:set>
                                      <p:cBhvr>
                                        <p:cTn id="25" fill="hold"/>
                                        <p:tgtEl>
                                          <p:spTgt spid="363"/>
                                        </p:tgtEl>
                                        <p:attrNameLst>
                                          <p:attrName>style.visibility</p:attrName>
                                        </p:attrNameLst>
                                      </p:cBhvr>
                                      <p:to>
                                        <p:strVal val="visible"/>
                                      </p:to>
                                    </p:set>
                                    <p:animEffect filter="wipe(left)" transition="in">
                                      <p:cBhvr>
                                        <p:cTn id="26" dur="500"/>
                                        <p:tgtEl>
                                          <p:spTgt spid="363"/>
                                        </p:tgtEl>
                                      </p:cBhvr>
                                    </p:animEffect>
                                  </p:childTnLst>
                                </p:cTn>
                              </p:par>
                            </p:childTnLst>
                          </p:cTn>
                        </p:par>
                        <p:par>
                          <p:cTn id="27" fill="hold">
                            <p:stCondLst>
                              <p:cond delay="2500"/>
                            </p:stCondLst>
                            <p:childTnLst>
                              <p:par>
                                <p:cTn id="28" presetClass="entr" nodeType="afterEffect" presetSubtype="4" presetID="2" grpId="6" fill="hold">
                                  <p:stCondLst>
                                    <p:cond delay="0"/>
                                  </p:stCondLst>
                                  <p:iterate type="el" backwards="0">
                                    <p:tmAbs val="0"/>
                                  </p:iterate>
                                  <p:childTnLst>
                                    <p:set>
                                      <p:cBhvr>
                                        <p:cTn id="29" fill="hold"/>
                                        <p:tgtEl>
                                          <p:spTgt spid="371"/>
                                        </p:tgtEl>
                                        <p:attrNameLst>
                                          <p:attrName>style.visibility</p:attrName>
                                        </p:attrNameLst>
                                      </p:cBhvr>
                                      <p:to>
                                        <p:strVal val="visible"/>
                                      </p:to>
                                    </p:set>
                                    <p:anim calcmode="lin" valueType="num">
                                      <p:cBhvr>
                                        <p:cTn id="30" dur="1000" fill="hold"/>
                                        <p:tgtEl>
                                          <p:spTgt spid="371"/>
                                        </p:tgtEl>
                                        <p:attrNameLst>
                                          <p:attrName>ppt_x</p:attrName>
                                        </p:attrNameLst>
                                      </p:cBhvr>
                                      <p:tavLst>
                                        <p:tav tm="0">
                                          <p:val>
                                            <p:strVal val="#ppt_x"/>
                                          </p:val>
                                        </p:tav>
                                        <p:tav tm="100000">
                                          <p:val>
                                            <p:strVal val="#ppt_x"/>
                                          </p:val>
                                        </p:tav>
                                      </p:tavLst>
                                    </p:anim>
                                    <p:anim calcmode="lin" valueType="num">
                                      <p:cBhvr>
                                        <p:cTn id="31" dur="1000" fill="hold"/>
                                        <p:tgtEl>
                                          <p:spTgt spid="371"/>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Class="entr" nodeType="afterEffect" presetSubtype="4" presetID="2" grpId="7" fill="hold">
                                  <p:stCondLst>
                                    <p:cond delay="0"/>
                                  </p:stCondLst>
                                  <p:iterate type="el" backwards="0">
                                    <p:tmAbs val="0"/>
                                  </p:iterate>
                                  <p:childTnLst>
                                    <p:set>
                                      <p:cBhvr>
                                        <p:cTn id="34" fill="hold"/>
                                        <p:tgtEl>
                                          <p:spTgt spid="370"/>
                                        </p:tgtEl>
                                        <p:attrNameLst>
                                          <p:attrName>style.visibility</p:attrName>
                                        </p:attrNameLst>
                                      </p:cBhvr>
                                      <p:to>
                                        <p:strVal val="visible"/>
                                      </p:to>
                                    </p:set>
                                    <p:anim calcmode="lin" valueType="num">
                                      <p:cBhvr>
                                        <p:cTn id="35" dur="1000" fill="hold"/>
                                        <p:tgtEl>
                                          <p:spTgt spid="370"/>
                                        </p:tgtEl>
                                        <p:attrNameLst>
                                          <p:attrName>ppt_x</p:attrName>
                                        </p:attrNameLst>
                                      </p:cBhvr>
                                      <p:tavLst>
                                        <p:tav tm="0">
                                          <p:val>
                                            <p:strVal val="#ppt_x"/>
                                          </p:val>
                                        </p:tav>
                                        <p:tav tm="100000">
                                          <p:val>
                                            <p:strVal val="#ppt_x"/>
                                          </p:val>
                                        </p:tav>
                                      </p:tavLst>
                                    </p:anim>
                                    <p:anim calcmode="lin" valueType="num">
                                      <p:cBhvr>
                                        <p:cTn id="36" dur="1000" fill="hold"/>
                                        <p:tgtEl>
                                          <p:spTgt spid="370"/>
                                        </p:tgtEl>
                                        <p:attrNameLst>
                                          <p:attrName>ppt_y</p:attrName>
                                        </p:attrNameLst>
                                      </p:cBhvr>
                                      <p:tavLst>
                                        <p:tav tm="0">
                                          <p:val>
                                            <p:strVal val="1+#ppt_h/2"/>
                                          </p:val>
                                        </p:tav>
                                        <p:tav tm="100000">
                                          <p:val>
                                            <p:strVal val="#ppt_y"/>
                                          </p:val>
                                        </p:tav>
                                      </p:tavLst>
                                    </p:anim>
                                  </p:childTnLst>
                                </p:cTn>
                              </p:par>
                            </p:childTnLst>
                          </p:cTn>
                        </p:par>
                        <p:par>
                          <p:cTn id="37" fill="hold">
                            <p:stCondLst>
                              <p:cond delay="4500"/>
                            </p:stCondLst>
                            <p:childTnLst>
                              <p:par>
                                <p:cTn id="38" presetClass="entr" nodeType="afterEffect" presetSubtype="8" presetID="22" grpId="8" fill="hold">
                                  <p:stCondLst>
                                    <p:cond delay="0"/>
                                  </p:stCondLst>
                                  <p:iterate type="el" backwards="0">
                                    <p:tmAbs val="0"/>
                                  </p:iterate>
                                  <p:childTnLst>
                                    <p:set>
                                      <p:cBhvr>
                                        <p:cTn id="39" fill="hold"/>
                                        <p:tgtEl>
                                          <p:spTgt spid="364"/>
                                        </p:tgtEl>
                                        <p:attrNameLst>
                                          <p:attrName>style.visibility</p:attrName>
                                        </p:attrNameLst>
                                      </p:cBhvr>
                                      <p:to>
                                        <p:strVal val="visible"/>
                                      </p:to>
                                    </p:set>
                                    <p:animEffect filter="wipe(left)" transition="in">
                                      <p:cBhvr>
                                        <p:cTn id="40" dur="500"/>
                                        <p:tgtEl>
                                          <p:spTgt spid="364"/>
                                        </p:tgtEl>
                                      </p:cBhvr>
                                    </p:animEffect>
                                  </p:childTnLst>
                                </p:cTn>
                              </p:par>
                            </p:childTnLst>
                          </p:cTn>
                        </p:par>
                        <p:par>
                          <p:cTn id="41" fill="hold">
                            <p:stCondLst>
                              <p:cond delay="5000"/>
                            </p:stCondLst>
                            <p:childTnLst>
                              <p:par>
                                <p:cTn id="42" presetClass="entr" nodeType="afterEffect" presetSubtype="4" presetID="2" grpId="9" fill="hold">
                                  <p:stCondLst>
                                    <p:cond delay="0"/>
                                  </p:stCondLst>
                                  <p:iterate type="el" backwards="0">
                                    <p:tmAbs val="0"/>
                                  </p:iterate>
                                  <p:childTnLst>
                                    <p:set>
                                      <p:cBhvr>
                                        <p:cTn id="43" fill="hold"/>
                                        <p:tgtEl>
                                          <p:spTgt spid="373"/>
                                        </p:tgtEl>
                                        <p:attrNameLst>
                                          <p:attrName>style.visibility</p:attrName>
                                        </p:attrNameLst>
                                      </p:cBhvr>
                                      <p:to>
                                        <p:strVal val="visible"/>
                                      </p:to>
                                    </p:set>
                                    <p:anim calcmode="lin" valueType="num">
                                      <p:cBhvr>
                                        <p:cTn id="44" dur="500" fill="hold"/>
                                        <p:tgtEl>
                                          <p:spTgt spid="373"/>
                                        </p:tgtEl>
                                        <p:attrNameLst>
                                          <p:attrName>ppt_x</p:attrName>
                                        </p:attrNameLst>
                                      </p:cBhvr>
                                      <p:tavLst>
                                        <p:tav tm="0">
                                          <p:val>
                                            <p:strVal val="#ppt_x"/>
                                          </p:val>
                                        </p:tav>
                                        <p:tav tm="100000">
                                          <p:val>
                                            <p:strVal val="#ppt_x"/>
                                          </p:val>
                                        </p:tav>
                                      </p:tavLst>
                                    </p:anim>
                                    <p:anim calcmode="lin" valueType="num">
                                      <p:cBhvr>
                                        <p:cTn id="45" dur="500" fill="hold"/>
                                        <p:tgtEl>
                                          <p:spTgt spid="373"/>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Class="entr" nodeType="afterEffect" presetSubtype="4" presetID="2" grpId="10" fill="hold">
                                  <p:stCondLst>
                                    <p:cond delay="0"/>
                                  </p:stCondLst>
                                  <p:iterate type="el" backwards="0">
                                    <p:tmAbs val="0"/>
                                  </p:iterate>
                                  <p:childTnLst>
                                    <p:set>
                                      <p:cBhvr>
                                        <p:cTn id="48" fill="hold"/>
                                        <p:tgtEl>
                                          <p:spTgt spid="372"/>
                                        </p:tgtEl>
                                        <p:attrNameLst>
                                          <p:attrName>style.visibility</p:attrName>
                                        </p:attrNameLst>
                                      </p:cBhvr>
                                      <p:to>
                                        <p:strVal val="visible"/>
                                      </p:to>
                                    </p:set>
                                    <p:anim calcmode="lin" valueType="num">
                                      <p:cBhvr>
                                        <p:cTn id="49" dur="500" fill="hold"/>
                                        <p:tgtEl>
                                          <p:spTgt spid="372"/>
                                        </p:tgtEl>
                                        <p:attrNameLst>
                                          <p:attrName>ppt_x</p:attrName>
                                        </p:attrNameLst>
                                      </p:cBhvr>
                                      <p:tavLst>
                                        <p:tav tm="0">
                                          <p:val>
                                            <p:strVal val="#ppt_x"/>
                                          </p:val>
                                        </p:tav>
                                        <p:tav tm="100000">
                                          <p:val>
                                            <p:strVal val="#ppt_x"/>
                                          </p:val>
                                        </p:tav>
                                      </p:tavLst>
                                    </p:anim>
                                    <p:anim calcmode="lin" valueType="num">
                                      <p:cBhvr>
                                        <p:cTn id="50" dur="500" fill="hold"/>
                                        <p:tgtEl>
                                          <p:spTgt spid="372"/>
                                        </p:tgtEl>
                                        <p:attrNameLst>
                                          <p:attrName>ppt_y</p:attrName>
                                        </p:attrNameLst>
                                      </p:cBhvr>
                                      <p:tavLst>
                                        <p:tav tm="0">
                                          <p:val>
                                            <p:strVal val="1+#ppt_h/2"/>
                                          </p:val>
                                        </p:tav>
                                        <p:tav tm="100000">
                                          <p:val>
                                            <p:strVal val="#ppt_y"/>
                                          </p:val>
                                        </p:tav>
                                      </p:tavLst>
                                    </p:anim>
                                  </p:childTnLst>
                                </p:cTn>
                              </p:par>
                            </p:childTnLst>
                          </p:cTn>
                        </p:par>
                        <p:par>
                          <p:cTn id="51" fill="hold">
                            <p:stCondLst>
                              <p:cond delay="6000"/>
                            </p:stCondLst>
                            <p:childTnLst>
                              <p:par>
                                <p:cTn id="52" presetClass="entr" nodeType="afterEffect" presetSubtype="4" presetID="2" grpId="11" fill="hold">
                                  <p:stCondLst>
                                    <p:cond delay="0"/>
                                  </p:stCondLst>
                                  <p:iterate type="el" backwards="0">
                                    <p:tmAbs val="0"/>
                                  </p:iterate>
                                  <p:childTnLst>
                                    <p:set>
                                      <p:cBhvr>
                                        <p:cTn id="53" fill="hold"/>
                                        <p:tgtEl>
                                          <p:spTgt spid="382"/>
                                        </p:tgtEl>
                                        <p:attrNameLst>
                                          <p:attrName>style.visibility</p:attrName>
                                        </p:attrNameLst>
                                      </p:cBhvr>
                                      <p:to>
                                        <p:strVal val="visible"/>
                                      </p:to>
                                    </p:set>
                                    <p:anim calcmode="lin" valueType="num">
                                      <p:cBhvr>
                                        <p:cTn id="54" dur="500" fill="hold"/>
                                        <p:tgtEl>
                                          <p:spTgt spid="382"/>
                                        </p:tgtEl>
                                        <p:attrNameLst>
                                          <p:attrName>ppt_x</p:attrName>
                                        </p:attrNameLst>
                                      </p:cBhvr>
                                      <p:tavLst>
                                        <p:tav tm="0">
                                          <p:val>
                                            <p:strVal val="#ppt_x"/>
                                          </p:val>
                                        </p:tav>
                                        <p:tav tm="100000">
                                          <p:val>
                                            <p:strVal val="#ppt_x"/>
                                          </p:val>
                                        </p:tav>
                                      </p:tavLst>
                                    </p:anim>
                                    <p:anim calcmode="lin" valueType="num">
                                      <p:cBhvr>
                                        <p:cTn id="55" dur="500" fill="hold"/>
                                        <p:tgtEl>
                                          <p:spTgt spid="382"/>
                                        </p:tgtEl>
                                        <p:attrNameLst>
                                          <p:attrName>ppt_y</p:attrName>
                                        </p:attrNameLst>
                                      </p:cBhvr>
                                      <p:tavLst>
                                        <p:tav tm="0">
                                          <p:val>
                                            <p:strVal val="1+#ppt_h/2"/>
                                          </p:val>
                                        </p:tav>
                                        <p:tav tm="100000">
                                          <p:val>
                                            <p:strVal val="#ppt_y"/>
                                          </p:val>
                                        </p:tav>
                                      </p:tavLst>
                                    </p:anim>
                                  </p:childTnLst>
                                </p:cTn>
                              </p:par>
                            </p:childTnLst>
                          </p:cTn>
                        </p:par>
                        <p:par>
                          <p:cTn id="56" fill="hold">
                            <p:stCondLst>
                              <p:cond delay="6500"/>
                            </p:stCondLst>
                            <p:childTnLst>
                              <p:par>
                                <p:cTn id="57" presetClass="entr" nodeType="afterEffect" presetSubtype="8" presetID="22" grpId="12" fill="hold">
                                  <p:stCondLst>
                                    <p:cond delay="0"/>
                                  </p:stCondLst>
                                  <p:iterate type="el" backwards="0">
                                    <p:tmAbs val="0"/>
                                  </p:iterate>
                                  <p:childTnLst>
                                    <p:set>
                                      <p:cBhvr>
                                        <p:cTn id="58" fill="hold"/>
                                        <p:tgtEl>
                                          <p:spTgt spid="365"/>
                                        </p:tgtEl>
                                        <p:attrNameLst>
                                          <p:attrName>style.visibility</p:attrName>
                                        </p:attrNameLst>
                                      </p:cBhvr>
                                      <p:to>
                                        <p:strVal val="visible"/>
                                      </p:to>
                                    </p:set>
                                    <p:animEffect filter="wipe(left)" transition="in">
                                      <p:cBhvr>
                                        <p:cTn id="59" dur="500"/>
                                        <p:tgtEl>
                                          <p:spTgt spid="365"/>
                                        </p:tgtEl>
                                      </p:cBhvr>
                                    </p:animEffect>
                                  </p:childTnLst>
                                </p:cTn>
                              </p:par>
                            </p:childTnLst>
                          </p:cTn>
                        </p:par>
                        <p:par>
                          <p:cTn id="60" fill="hold">
                            <p:stCondLst>
                              <p:cond delay="7000"/>
                            </p:stCondLst>
                            <p:childTnLst>
                              <p:par>
                                <p:cTn id="61" presetClass="entr" nodeType="afterEffect" presetSubtype="4" presetID="2" grpId="13" fill="hold">
                                  <p:stCondLst>
                                    <p:cond delay="0"/>
                                  </p:stCondLst>
                                  <p:iterate type="el" backwards="0">
                                    <p:tmAbs val="0"/>
                                  </p:iterate>
                                  <p:childTnLst>
                                    <p:set>
                                      <p:cBhvr>
                                        <p:cTn id="62" fill="hold"/>
                                        <p:tgtEl>
                                          <p:spTgt spid="375"/>
                                        </p:tgtEl>
                                        <p:attrNameLst>
                                          <p:attrName>style.visibility</p:attrName>
                                        </p:attrNameLst>
                                      </p:cBhvr>
                                      <p:to>
                                        <p:strVal val="visible"/>
                                      </p:to>
                                    </p:set>
                                    <p:anim calcmode="lin" valueType="num">
                                      <p:cBhvr>
                                        <p:cTn id="63" dur="500" fill="hold"/>
                                        <p:tgtEl>
                                          <p:spTgt spid="375"/>
                                        </p:tgtEl>
                                        <p:attrNameLst>
                                          <p:attrName>ppt_x</p:attrName>
                                        </p:attrNameLst>
                                      </p:cBhvr>
                                      <p:tavLst>
                                        <p:tav tm="0">
                                          <p:val>
                                            <p:strVal val="#ppt_x"/>
                                          </p:val>
                                        </p:tav>
                                        <p:tav tm="100000">
                                          <p:val>
                                            <p:strVal val="#ppt_x"/>
                                          </p:val>
                                        </p:tav>
                                      </p:tavLst>
                                    </p:anim>
                                    <p:anim calcmode="lin" valueType="num">
                                      <p:cBhvr>
                                        <p:cTn id="64" dur="500" fill="hold"/>
                                        <p:tgtEl>
                                          <p:spTgt spid="375"/>
                                        </p:tgtEl>
                                        <p:attrNameLst>
                                          <p:attrName>ppt_y</p:attrName>
                                        </p:attrNameLst>
                                      </p:cBhvr>
                                      <p:tavLst>
                                        <p:tav tm="0">
                                          <p:val>
                                            <p:strVal val="1+#ppt_h/2"/>
                                          </p:val>
                                        </p:tav>
                                        <p:tav tm="100000">
                                          <p:val>
                                            <p:strVal val="#ppt_y"/>
                                          </p:val>
                                        </p:tav>
                                      </p:tavLst>
                                    </p:anim>
                                  </p:childTnLst>
                                </p:cTn>
                              </p:par>
                            </p:childTnLst>
                          </p:cTn>
                        </p:par>
                        <p:par>
                          <p:cTn id="65" fill="hold">
                            <p:stCondLst>
                              <p:cond delay="7500"/>
                            </p:stCondLst>
                            <p:childTnLst>
                              <p:par>
                                <p:cTn id="66" presetClass="entr" nodeType="afterEffect" presetSubtype="4" presetID="2" grpId="14" fill="hold">
                                  <p:stCondLst>
                                    <p:cond delay="0"/>
                                  </p:stCondLst>
                                  <p:iterate type="el" backwards="0">
                                    <p:tmAbs val="0"/>
                                  </p:iterate>
                                  <p:childTnLst>
                                    <p:set>
                                      <p:cBhvr>
                                        <p:cTn id="67" fill="hold"/>
                                        <p:tgtEl>
                                          <p:spTgt spid="374"/>
                                        </p:tgtEl>
                                        <p:attrNameLst>
                                          <p:attrName>style.visibility</p:attrName>
                                        </p:attrNameLst>
                                      </p:cBhvr>
                                      <p:to>
                                        <p:strVal val="visible"/>
                                      </p:to>
                                    </p:set>
                                    <p:anim calcmode="lin" valueType="num">
                                      <p:cBhvr>
                                        <p:cTn id="68" dur="1000" fill="hold"/>
                                        <p:tgtEl>
                                          <p:spTgt spid="374"/>
                                        </p:tgtEl>
                                        <p:attrNameLst>
                                          <p:attrName>ppt_x</p:attrName>
                                        </p:attrNameLst>
                                      </p:cBhvr>
                                      <p:tavLst>
                                        <p:tav tm="0">
                                          <p:val>
                                            <p:strVal val="#ppt_x"/>
                                          </p:val>
                                        </p:tav>
                                        <p:tav tm="100000">
                                          <p:val>
                                            <p:strVal val="#ppt_x"/>
                                          </p:val>
                                        </p:tav>
                                      </p:tavLst>
                                    </p:anim>
                                    <p:anim calcmode="lin" valueType="num">
                                      <p:cBhvr>
                                        <p:cTn id="69" dur="1000" fill="hold"/>
                                        <p:tgtEl>
                                          <p:spTgt spid="374"/>
                                        </p:tgtEl>
                                        <p:attrNameLst>
                                          <p:attrName>ppt_y</p:attrName>
                                        </p:attrNameLst>
                                      </p:cBhvr>
                                      <p:tavLst>
                                        <p:tav tm="0">
                                          <p:val>
                                            <p:strVal val="1+#ppt_h/2"/>
                                          </p:val>
                                        </p:tav>
                                        <p:tav tm="100000">
                                          <p:val>
                                            <p:strVal val="#ppt_y"/>
                                          </p:val>
                                        </p:tav>
                                      </p:tavLst>
                                    </p:anim>
                                  </p:childTnLst>
                                </p:cTn>
                              </p:par>
                            </p:childTnLst>
                          </p:cTn>
                        </p:par>
                        <p:par>
                          <p:cTn id="70" fill="hold">
                            <p:stCondLst>
                              <p:cond delay="8500"/>
                            </p:stCondLst>
                            <p:childTnLst>
                              <p:par>
                                <p:cTn id="71" presetClass="entr" nodeType="afterEffect" presetSubtype="8" presetID="22" grpId="15" fill="hold">
                                  <p:stCondLst>
                                    <p:cond delay="0"/>
                                  </p:stCondLst>
                                  <p:iterate type="el" backwards="0">
                                    <p:tmAbs val="0"/>
                                  </p:iterate>
                                  <p:childTnLst>
                                    <p:set>
                                      <p:cBhvr>
                                        <p:cTn id="72" fill="hold"/>
                                        <p:tgtEl>
                                          <p:spTgt spid="366"/>
                                        </p:tgtEl>
                                        <p:attrNameLst>
                                          <p:attrName>style.visibility</p:attrName>
                                        </p:attrNameLst>
                                      </p:cBhvr>
                                      <p:to>
                                        <p:strVal val="visible"/>
                                      </p:to>
                                    </p:set>
                                    <p:animEffect filter="wipe(left)" transition="in">
                                      <p:cBhvr>
                                        <p:cTn id="73" dur="500"/>
                                        <p:tgtEl>
                                          <p:spTgt spid="366"/>
                                        </p:tgtEl>
                                      </p:cBhvr>
                                    </p:animEffect>
                                  </p:childTnLst>
                                </p:cTn>
                              </p:par>
                            </p:childTnLst>
                          </p:cTn>
                        </p:par>
                        <p:par>
                          <p:cTn id="74" fill="hold">
                            <p:stCondLst>
                              <p:cond delay="9000"/>
                            </p:stCondLst>
                            <p:childTnLst>
                              <p:par>
                                <p:cTn id="75" presetClass="entr" nodeType="afterEffect" presetSubtype="4" presetID="2" grpId="16" fill="hold">
                                  <p:stCondLst>
                                    <p:cond delay="0"/>
                                  </p:stCondLst>
                                  <p:iterate type="el" backwards="0">
                                    <p:tmAbs val="0"/>
                                  </p:iterate>
                                  <p:childTnLst>
                                    <p:set>
                                      <p:cBhvr>
                                        <p:cTn id="76" fill="hold"/>
                                        <p:tgtEl>
                                          <p:spTgt spid="362"/>
                                        </p:tgtEl>
                                        <p:attrNameLst>
                                          <p:attrName>style.visibility</p:attrName>
                                        </p:attrNameLst>
                                      </p:cBhvr>
                                      <p:to>
                                        <p:strVal val="visible"/>
                                      </p:to>
                                    </p:set>
                                    <p:anim calcmode="lin" valueType="num">
                                      <p:cBhvr>
                                        <p:cTn id="77" dur="500" fill="hold"/>
                                        <p:tgtEl>
                                          <p:spTgt spid="362"/>
                                        </p:tgtEl>
                                        <p:attrNameLst>
                                          <p:attrName>ppt_x</p:attrName>
                                        </p:attrNameLst>
                                      </p:cBhvr>
                                      <p:tavLst>
                                        <p:tav tm="0">
                                          <p:val>
                                            <p:strVal val="#ppt_x"/>
                                          </p:val>
                                        </p:tav>
                                        <p:tav tm="100000">
                                          <p:val>
                                            <p:strVal val="#ppt_x"/>
                                          </p:val>
                                        </p:tav>
                                      </p:tavLst>
                                    </p:anim>
                                    <p:anim calcmode="lin" valueType="num">
                                      <p:cBhvr>
                                        <p:cTn id="78" dur="500" fill="hold"/>
                                        <p:tgtEl>
                                          <p:spTgt spid="362"/>
                                        </p:tgtEl>
                                        <p:attrNameLst>
                                          <p:attrName>ppt_y</p:attrName>
                                        </p:attrNameLst>
                                      </p:cBhvr>
                                      <p:tavLst>
                                        <p:tav tm="0">
                                          <p:val>
                                            <p:strVal val="1+#ppt_h/2"/>
                                          </p:val>
                                        </p:tav>
                                        <p:tav tm="100000">
                                          <p:val>
                                            <p:strVal val="#ppt_y"/>
                                          </p:val>
                                        </p:tav>
                                      </p:tavLst>
                                    </p:anim>
                                  </p:childTnLst>
                                </p:cTn>
                              </p:par>
                            </p:childTnLst>
                          </p:cTn>
                        </p:par>
                        <p:par>
                          <p:cTn id="79" fill="hold">
                            <p:stCondLst>
                              <p:cond delay="9500"/>
                            </p:stCondLst>
                            <p:childTnLst>
                              <p:par>
                                <p:cTn id="80" presetClass="entr" nodeType="afterEffect" presetSubtype="4" presetID="2" grpId="17" fill="hold">
                                  <p:stCondLst>
                                    <p:cond delay="0"/>
                                  </p:stCondLst>
                                  <p:iterate type="el" backwards="0">
                                    <p:tmAbs val="0"/>
                                  </p:iterate>
                                  <p:childTnLst>
                                    <p:set>
                                      <p:cBhvr>
                                        <p:cTn id="81" fill="hold"/>
                                        <p:tgtEl>
                                          <p:spTgt spid="376"/>
                                        </p:tgtEl>
                                        <p:attrNameLst>
                                          <p:attrName>style.visibility</p:attrName>
                                        </p:attrNameLst>
                                      </p:cBhvr>
                                      <p:to>
                                        <p:strVal val="visible"/>
                                      </p:to>
                                    </p:set>
                                    <p:anim calcmode="lin" valueType="num">
                                      <p:cBhvr>
                                        <p:cTn id="82" dur="1000" fill="hold"/>
                                        <p:tgtEl>
                                          <p:spTgt spid="376"/>
                                        </p:tgtEl>
                                        <p:attrNameLst>
                                          <p:attrName>ppt_x</p:attrName>
                                        </p:attrNameLst>
                                      </p:cBhvr>
                                      <p:tavLst>
                                        <p:tav tm="0">
                                          <p:val>
                                            <p:strVal val="#ppt_x"/>
                                          </p:val>
                                        </p:tav>
                                        <p:tav tm="100000">
                                          <p:val>
                                            <p:strVal val="#ppt_x"/>
                                          </p:val>
                                        </p:tav>
                                      </p:tavLst>
                                    </p:anim>
                                    <p:anim calcmode="lin" valueType="num">
                                      <p:cBhvr>
                                        <p:cTn id="83" dur="1000" fill="hold"/>
                                        <p:tgtEl>
                                          <p:spTgt spid="376"/>
                                        </p:tgtEl>
                                        <p:attrNameLst>
                                          <p:attrName>ppt_y</p:attrName>
                                        </p:attrNameLst>
                                      </p:cBhvr>
                                      <p:tavLst>
                                        <p:tav tm="0">
                                          <p:val>
                                            <p:strVal val="1+#ppt_h/2"/>
                                          </p:val>
                                        </p:tav>
                                        <p:tav tm="100000">
                                          <p:val>
                                            <p:strVal val="#ppt_y"/>
                                          </p:val>
                                        </p:tav>
                                      </p:tavLst>
                                    </p:anim>
                                  </p:childTnLst>
                                </p:cTn>
                              </p:par>
                            </p:childTnLst>
                          </p:cTn>
                        </p:par>
                        <p:par>
                          <p:cTn id="84" fill="hold">
                            <p:stCondLst>
                              <p:cond delay="10500"/>
                            </p:stCondLst>
                            <p:childTnLst>
                              <p:par>
                                <p:cTn id="85" presetClass="entr" nodeType="afterEffect" presetSubtype="8" presetID="22" grpId="18" fill="hold">
                                  <p:stCondLst>
                                    <p:cond delay="0"/>
                                  </p:stCondLst>
                                  <p:iterate type="el" backwards="0">
                                    <p:tmAbs val="0"/>
                                  </p:iterate>
                                  <p:childTnLst>
                                    <p:set>
                                      <p:cBhvr>
                                        <p:cTn id="86" fill="hold"/>
                                        <p:tgtEl>
                                          <p:spTgt spid="377"/>
                                        </p:tgtEl>
                                        <p:attrNameLst>
                                          <p:attrName>style.visibility</p:attrName>
                                        </p:attrNameLst>
                                      </p:cBhvr>
                                      <p:to>
                                        <p:strVal val="visible"/>
                                      </p:to>
                                    </p:set>
                                    <p:animEffect filter="wipe(left)" transition="in">
                                      <p:cBhvr>
                                        <p:cTn id="87" dur="500"/>
                                        <p:tgtEl>
                                          <p:spTgt spid="377"/>
                                        </p:tgtEl>
                                      </p:cBhvr>
                                    </p:animEffect>
                                  </p:childTnLst>
                                </p:cTn>
                              </p:par>
                            </p:childTnLst>
                          </p:cTn>
                        </p:par>
                        <p:par>
                          <p:cTn id="88" fill="hold">
                            <p:stCondLst>
                              <p:cond delay="11000"/>
                            </p:stCondLst>
                            <p:childTnLst>
                              <p:par>
                                <p:cTn id="89" presetClass="entr" nodeType="afterEffect" presetSubtype="8" presetID="22" grpId="19" fill="hold">
                                  <p:stCondLst>
                                    <p:cond delay="0"/>
                                  </p:stCondLst>
                                  <p:iterate type="el" backwards="0">
                                    <p:tmAbs val="0"/>
                                  </p:iterate>
                                  <p:childTnLst>
                                    <p:set>
                                      <p:cBhvr>
                                        <p:cTn id="90" fill="hold"/>
                                        <p:tgtEl>
                                          <p:spTgt spid="378"/>
                                        </p:tgtEl>
                                        <p:attrNameLst>
                                          <p:attrName>style.visibility</p:attrName>
                                        </p:attrNameLst>
                                      </p:cBhvr>
                                      <p:to>
                                        <p:strVal val="visible"/>
                                      </p:to>
                                    </p:set>
                                    <p:animEffect filter="wipe(left)" transition="in">
                                      <p:cBhvr>
                                        <p:cTn id="91" dur="500"/>
                                        <p:tgtEl>
                                          <p:spTgt spid="378"/>
                                        </p:tgtEl>
                                      </p:cBhvr>
                                    </p:animEffect>
                                  </p:childTnLst>
                                </p:cTn>
                              </p:par>
                            </p:childTnLst>
                          </p:cTn>
                        </p:par>
                        <p:par>
                          <p:cTn id="92" fill="hold">
                            <p:stCondLst>
                              <p:cond delay="11500"/>
                            </p:stCondLst>
                            <p:childTnLst>
                              <p:par>
                                <p:cTn id="93" presetClass="entr" nodeType="afterEffect" presetSubtype="8" presetID="22" grpId="20" fill="hold">
                                  <p:stCondLst>
                                    <p:cond delay="0"/>
                                  </p:stCondLst>
                                  <p:iterate type="el" backwards="0">
                                    <p:tmAbs val="0"/>
                                  </p:iterate>
                                  <p:childTnLst>
                                    <p:set>
                                      <p:cBhvr>
                                        <p:cTn id="94" fill="hold"/>
                                        <p:tgtEl>
                                          <p:spTgt spid="379"/>
                                        </p:tgtEl>
                                        <p:attrNameLst>
                                          <p:attrName>style.visibility</p:attrName>
                                        </p:attrNameLst>
                                      </p:cBhvr>
                                      <p:to>
                                        <p:strVal val="visible"/>
                                      </p:to>
                                    </p:set>
                                    <p:animEffect filter="wipe(left)" transition="in">
                                      <p:cBhvr>
                                        <p:cTn id="95" dur="500"/>
                                        <p:tgtEl>
                                          <p:spTgt spid="379"/>
                                        </p:tgtEl>
                                      </p:cBhvr>
                                    </p:animEffect>
                                  </p:childTnLst>
                                </p:cTn>
                              </p:par>
                            </p:childTnLst>
                          </p:cTn>
                        </p:par>
                        <p:par>
                          <p:cTn id="96" fill="hold">
                            <p:stCondLst>
                              <p:cond delay="12000"/>
                            </p:stCondLst>
                            <p:childTnLst>
                              <p:par>
                                <p:cTn id="97" presetClass="entr" nodeType="afterEffect" presetSubtype="8" presetID="22" grpId="21" fill="hold">
                                  <p:stCondLst>
                                    <p:cond delay="0"/>
                                  </p:stCondLst>
                                  <p:iterate type="el" backwards="0">
                                    <p:tmAbs val="0"/>
                                  </p:iterate>
                                  <p:childTnLst>
                                    <p:set>
                                      <p:cBhvr>
                                        <p:cTn id="98" fill="hold"/>
                                        <p:tgtEl>
                                          <p:spTgt spid="380"/>
                                        </p:tgtEl>
                                        <p:attrNameLst>
                                          <p:attrName>style.visibility</p:attrName>
                                        </p:attrNameLst>
                                      </p:cBhvr>
                                      <p:to>
                                        <p:strVal val="visible"/>
                                      </p:to>
                                    </p:set>
                                    <p:animEffect filter="wipe(left)" transition="in">
                                      <p:cBhvr>
                                        <p:cTn id="99" dur="500"/>
                                        <p:tgtEl>
                                          <p:spTgt spid="380"/>
                                        </p:tgtEl>
                                      </p:cBhvr>
                                    </p:animEffect>
                                  </p:childTnLst>
                                </p:cTn>
                              </p:par>
                            </p:childTnLst>
                          </p:cTn>
                        </p:par>
                        <p:par>
                          <p:cTn id="100" fill="hold">
                            <p:stCondLst>
                              <p:cond delay="12500"/>
                            </p:stCondLst>
                            <p:childTnLst>
                              <p:par>
                                <p:cTn id="101" presetClass="entr" nodeType="afterEffect" presetSubtype="8" presetID="22" grpId="22" fill="hold">
                                  <p:stCondLst>
                                    <p:cond delay="0"/>
                                  </p:stCondLst>
                                  <p:iterate type="el" backwards="0">
                                    <p:tmAbs val="0"/>
                                  </p:iterate>
                                  <p:childTnLst>
                                    <p:set>
                                      <p:cBhvr>
                                        <p:cTn id="102" fill="hold"/>
                                        <p:tgtEl>
                                          <p:spTgt spid="381"/>
                                        </p:tgtEl>
                                        <p:attrNameLst>
                                          <p:attrName>style.visibility</p:attrName>
                                        </p:attrNameLst>
                                      </p:cBhvr>
                                      <p:to>
                                        <p:strVal val="visible"/>
                                      </p:to>
                                    </p:set>
                                    <p:animEffect filter="wipe(left)" transition="in">
                                      <p:cBhvr>
                                        <p:cTn id="103" dur="500"/>
                                        <p:tgtEl>
                                          <p:spTgt spid="381"/>
                                        </p:tgtEl>
                                      </p:cBhvr>
                                    </p:animEffect>
                                  </p:childTnLst>
                                </p:cTn>
                              </p:par>
                            </p:childTnLst>
                          </p:cTn>
                        </p:par>
                        <p:par>
                          <p:cTn id="104" fill="hold">
                            <p:stCondLst>
                              <p:cond delay="13000"/>
                            </p:stCondLst>
                            <p:childTnLst>
                              <p:par>
                                <p:cTn id="105" presetClass="entr" nodeType="afterEffect" presetSubtype="8" presetID="22" grpId="23" fill="hold">
                                  <p:stCondLst>
                                    <p:cond delay="0"/>
                                  </p:stCondLst>
                                  <p:iterate type="el" backwards="0">
                                    <p:tmAbs val="0"/>
                                  </p:iterate>
                                  <p:childTnLst>
                                    <p:set>
                                      <p:cBhvr>
                                        <p:cTn id="106" fill="hold"/>
                                        <p:tgtEl>
                                          <p:spTgt spid="389"/>
                                        </p:tgtEl>
                                        <p:attrNameLst>
                                          <p:attrName>style.visibility</p:attrName>
                                        </p:attrNameLst>
                                      </p:cBhvr>
                                      <p:to>
                                        <p:strVal val="visible"/>
                                      </p:to>
                                    </p:set>
                                    <p:animEffect filter="wipe(left)" transition="in">
                                      <p:cBhvr>
                                        <p:cTn id="107" dur="5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2"/>
      <p:bldP build="whole" bldLvl="1" animBg="1" rev="0" advAuto="0" spid="364" grpId="8"/>
      <p:bldP build="whole" bldLvl="1" animBg="1" rev="0" advAuto="0" spid="388" grpId="4"/>
      <p:bldP build="whole" bldLvl="1" animBg="1" rev="0" advAuto="0" spid="369" grpId="3"/>
      <p:bldP build="whole" bldLvl="1" animBg="1" rev="0" advAuto="0" spid="371" grpId="6"/>
      <p:bldP build="whole" bldLvl="1" animBg="1" rev="0" advAuto="0" spid="378" grpId="19"/>
      <p:bldP build="whole" bldLvl="1" animBg="1" rev="0" advAuto="0" spid="374" grpId="14"/>
      <p:bldP build="whole" bldLvl="1" animBg="1" rev="0" advAuto="0" spid="377" grpId="18"/>
      <p:bldP build="whole" bldLvl="1" animBg="1" rev="0" advAuto="0" spid="367" grpId="1"/>
      <p:bldP build="whole" bldLvl="1" animBg="1" rev="0" advAuto="0" spid="365" grpId="12"/>
      <p:bldP build="whole" bldLvl="1" animBg="1" rev="0" advAuto="0" spid="389" grpId="23"/>
      <p:bldP build="whole" bldLvl="1" animBg="1" rev="0" advAuto="0" spid="372" grpId="10"/>
      <p:bldP build="whole" bldLvl="1" animBg="1" rev="0" advAuto="0" spid="370" grpId="7"/>
      <p:bldP build="whole" bldLvl="1" animBg="1" rev="0" advAuto="0" spid="373" grpId="9"/>
      <p:bldP build="whole" bldLvl="1" animBg="1" rev="0" advAuto="0" spid="366" grpId="15"/>
      <p:bldP build="whole" bldLvl="1" animBg="1" rev="0" advAuto="0" spid="382" grpId="11"/>
      <p:bldP build="whole" bldLvl="1" animBg="1" rev="0" advAuto="0" spid="380" grpId="21"/>
      <p:bldP build="whole" bldLvl="1" animBg="1" rev="0" advAuto="0" spid="375" grpId="13"/>
      <p:bldP build="whole" bldLvl="1" animBg="1" rev="0" advAuto="0" spid="379" grpId="20"/>
      <p:bldP build="whole" bldLvl="1" animBg="1" rev="0" advAuto="0" spid="363" grpId="5"/>
      <p:bldP build="whole" bldLvl="1" animBg="1" rev="0" advAuto="0" spid="381" grpId="22"/>
      <p:bldP build="whole" bldLvl="1" animBg="1" rev="0" advAuto="0" spid="376" grpId="17"/>
      <p:bldP build="whole" bldLvl="1" animBg="1" rev="0" advAuto="0" spid="362" grpId="16"/>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600FF"/>
      </a:accent1>
      <a:accent2>
        <a:srgbClr val="8800FF"/>
      </a:accent2>
      <a:accent3>
        <a:srgbClr val="ABE367"/>
      </a:accent3>
      <a:accent4>
        <a:srgbClr val="FFC000"/>
      </a:accent4>
      <a:accent5>
        <a:srgbClr val="F81021"/>
      </a:accent5>
      <a:accent6>
        <a:srgbClr val="F103A2"/>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0600FF"/>
      </a:accent1>
      <a:accent2>
        <a:srgbClr val="8800FF"/>
      </a:accent2>
      <a:accent3>
        <a:srgbClr val="ABE367"/>
      </a:accent3>
      <a:accent4>
        <a:srgbClr val="FFC000"/>
      </a:accent4>
      <a:accent5>
        <a:srgbClr val="F81021"/>
      </a:accent5>
      <a:accent6>
        <a:srgbClr val="F103A2"/>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